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84" r:id="rId5"/>
  </p:sldMasterIdLst>
  <p:notesMasterIdLst>
    <p:notesMasterId r:id="rId10"/>
  </p:notesMasterIdLst>
  <p:handoutMasterIdLst>
    <p:handoutMasterId r:id="rId11"/>
  </p:handoutMasterIdLst>
  <p:sldIdLst>
    <p:sldId id="256" r:id="rId6"/>
    <p:sldId id="595" r:id="rId7"/>
    <p:sldId id="593" r:id="rId8"/>
    <p:sldId id="602" r:id="rId9"/>
  </p:sldIdLst>
  <p:sldSz cx="10693400" cy="7561263"/>
  <p:notesSz cx="6799263" cy="9929813"/>
  <p:defaultTextStyle>
    <a:defPPr>
      <a:defRPr lang="de-DE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">
          <p15:clr>
            <a:srgbClr val="A4A3A4"/>
          </p15:clr>
        </p15:guide>
        <p15:guide id="2" orient="horz" pos="963">
          <p15:clr>
            <a:srgbClr val="A4A3A4"/>
          </p15:clr>
        </p15:guide>
        <p15:guide id="3" orient="horz" pos="3968">
          <p15:clr>
            <a:srgbClr val="A4A3A4"/>
          </p15:clr>
        </p15:guide>
        <p15:guide id="4" orient="horz" pos="287">
          <p15:clr>
            <a:srgbClr val="A4A3A4"/>
          </p15:clr>
        </p15:guide>
        <p15:guide id="5" orient="horz" pos="4475">
          <p15:clr>
            <a:srgbClr val="A4A3A4"/>
          </p15:clr>
        </p15:guide>
        <p15:guide id="6" orient="horz" pos="1020">
          <p15:clr>
            <a:srgbClr val="A4A3A4"/>
          </p15:clr>
        </p15:guide>
        <p15:guide id="7" pos="289">
          <p15:clr>
            <a:srgbClr val="A4A3A4"/>
          </p15:clr>
        </p15:guide>
        <p15:guide id="8" pos="6447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E6EA481-43C7-E9B5-2B62-D9FFE18CCFF0}" name="Wiese, Lukas" initials="WL" userId="S::wiese@dosb.de::e7fdb6cc-f4bc-4cd1-b5b3-5003eac5bd15" providerId="AD"/>
  <p188:author id="{7A8B9887-3D79-FE96-D844-DC8497FE1010}" name="Röhrbein, Michaela" initials="RM" userId="S::roehrbein@dosb.de::2d157535-156b-4437-a6d9-e9da7f17f116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k, Florian" initials="FF" lastIdx="7" clrIdx="0"/>
  <p:cmAuthor id="1" name="Schwartz, Agnes" initials="ASC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383" y="51"/>
      </p:cViewPr>
      <p:guideLst>
        <p:guide orient="horz" pos="226"/>
        <p:guide orient="horz" pos="963"/>
        <p:guide orient="horz" pos="3968"/>
        <p:guide orient="horz" pos="287"/>
        <p:guide orient="horz" pos="4475"/>
        <p:guide orient="horz" pos="1020"/>
        <p:guide pos="289"/>
        <p:guide pos="644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7088" cy="496967"/>
          </a:xfrm>
          <a:prstGeom prst="rect">
            <a:avLst/>
          </a:prstGeom>
        </p:spPr>
        <p:txBody>
          <a:bodyPr vert="horz" lIns="91449" tIns="45725" rIns="91449" bIns="45725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587" y="1"/>
            <a:ext cx="2947088" cy="496967"/>
          </a:xfrm>
          <a:prstGeom prst="rect">
            <a:avLst/>
          </a:prstGeom>
        </p:spPr>
        <p:txBody>
          <a:bodyPr vert="horz" lIns="91449" tIns="45725" rIns="91449" bIns="45725" rtlCol="0"/>
          <a:lstStyle>
            <a:lvl1pPr algn="r">
              <a:defRPr sz="1200"/>
            </a:lvl1pPr>
          </a:lstStyle>
          <a:p>
            <a:fld id="{90D57577-D606-408F-929D-BCBFDBD266AA}" type="datetimeFigureOut">
              <a:rPr lang="de-DE" smtClean="0"/>
              <a:t>10.08.2025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1259"/>
            <a:ext cx="2947088" cy="496967"/>
          </a:xfrm>
          <a:prstGeom prst="rect">
            <a:avLst/>
          </a:prstGeom>
        </p:spPr>
        <p:txBody>
          <a:bodyPr vert="horz" lIns="91449" tIns="45725" rIns="91449" bIns="45725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587" y="9431259"/>
            <a:ext cx="2947088" cy="496967"/>
          </a:xfrm>
          <a:prstGeom prst="rect">
            <a:avLst/>
          </a:prstGeom>
        </p:spPr>
        <p:txBody>
          <a:bodyPr vert="horz" lIns="91449" tIns="45725" rIns="91449" bIns="45725" rtlCol="0" anchor="b"/>
          <a:lstStyle>
            <a:lvl1pPr algn="r">
              <a:defRPr sz="1200"/>
            </a:lvl1pPr>
          </a:lstStyle>
          <a:p>
            <a:fld id="{DF22DEAE-2428-41E0-A3C8-2585A42C8A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51401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6347" cy="496490"/>
          </a:xfrm>
          <a:prstGeom prst="rect">
            <a:avLst/>
          </a:prstGeom>
        </p:spPr>
        <p:txBody>
          <a:bodyPr vert="horz" lIns="91449" tIns="45725" rIns="91449" bIns="45725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1345" y="1"/>
            <a:ext cx="2946347" cy="496490"/>
          </a:xfrm>
          <a:prstGeom prst="rect">
            <a:avLst/>
          </a:prstGeom>
        </p:spPr>
        <p:txBody>
          <a:bodyPr vert="horz" lIns="91449" tIns="45725" rIns="91449" bIns="45725" rtlCol="0"/>
          <a:lstStyle>
            <a:lvl1pPr algn="r">
              <a:defRPr sz="1200"/>
            </a:lvl1pPr>
          </a:lstStyle>
          <a:p>
            <a:fld id="{61E0D4CD-6FD7-4506-977C-730F33DE0E43}" type="datetimeFigureOut">
              <a:rPr lang="de-DE" smtClean="0"/>
              <a:pPr/>
              <a:t>10.08.2025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766763" y="744538"/>
            <a:ext cx="5265737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9" tIns="45725" rIns="91449" bIns="45725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927" y="4716663"/>
            <a:ext cx="5439410" cy="4468416"/>
          </a:xfrm>
          <a:prstGeom prst="rect">
            <a:avLst/>
          </a:prstGeom>
        </p:spPr>
        <p:txBody>
          <a:bodyPr vert="horz" lIns="91449" tIns="45725" rIns="91449" bIns="45725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3" y="9431601"/>
            <a:ext cx="2946347" cy="496490"/>
          </a:xfrm>
          <a:prstGeom prst="rect">
            <a:avLst/>
          </a:prstGeom>
        </p:spPr>
        <p:txBody>
          <a:bodyPr vert="horz" lIns="91449" tIns="45725" rIns="91449" bIns="45725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1345" y="9431601"/>
            <a:ext cx="2946347" cy="496490"/>
          </a:xfrm>
          <a:prstGeom prst="rect">
            <a:avLst/>
          </a:prstGeom>
        </p:spPr>
        <p:txBody>
          <a:bodyPr vert="horz" lIns="91449" tIns="45725" rIns="91449" bIns="45725" rtlCol="0" anchor="b"/>
          <a:lstStyle>
            <a:lvl1pPr algn="r">
              <a:defRPr sz="1200"/>
            </a:lvl1pPr>
          </a:lstStyle>
          <a:p>
            <a:fld id="{C3D5BD95-0E2F-4346-9BF8-4A38C62AAEBD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574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15.jpeg"/><Relationship Id="rId4" Type="http://schemas.openxmlformats.org/officeDocument/2006/relationships/image" Target="../media/image3.png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7.w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16.emf"/><Relationship Id="rId4" Type="http://schemas.openxmlformats.org/officeDocument/2006/relationships/oleObject" Target="../embeddings/oleObject1.bin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Farbkrei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09173"/>
            <a:ext cx="8017920" cy="6652090"/>
          </a:xfrm>
          <a:prstGeom prst="rect">
            <a:avLst/>
          </a:prstGeom>
        </p:spPr>
      </p:pic>
      <p:pic>
        <p:nvPicPr>
          <p:cNvPr id="11" name="Logo DOSB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1568" y="455614"/>
            <a:ext cx="1213045" cy="94139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4000" y="3420000"/>
            <a:ext cx="6120000" cy="2340000"/>
          </a:xfrm>
        </p:spPr>
        <p:txBody>
          <a:bodyPr anchor="b" anchorCtr="0"/>
          <a:lstStyle>
            <a:lvl1pPr>
              <a:lnSpc>
                <a:spcPct val="83000"/>
              </a:lnSpc>
              <a:defRPr sz="6100" cap="all" baseline="0"/>
            </a:lvl1pPr>
          </a:lstStyle>
          <a:p>
            <a:r>
              <a:rPr lang="de-DE"/>
              <a:t>Titel der</a:t>
            </a:r>
            <a:br>
              <a:rPr lang="de-DE"/>
            </a:br>
            <a:r>
              <a:rPr lang="de-DE"/>
              <a:t>Präsentation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684000" y="5903999"/>
            <a:ext cx="6120000" cy="1188000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 b="0">
                <a:solidFill>
                  <a:schemeClr val="tx1"/>
                </a:solidFill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</a:defRPr>
            </a:lvl9pPr>
          </a:lstStyle>
          <a:p>
            <a:pPr lvl="0"/>
            <a:r>
              <a:rPr lang="de-DE"/>
              <a:t>Untertitel auch zweizeilig</a:t>
            </a:r>
            <a:br>
              <a:rPr lang="de-DE"/>
            </a:br>
            <a:r>
              <a:rPr lang="de-DE"/>
              <a:t>in Arial, 24 pt</a:t>
            </a:r>
          </a:p>
        </p:txBody>
      </p:sp>
      <p:grpSp>
        <p:nvGrpSpPr>
          <p:cNvPr id="53" name="Gruppieren 52"/>
          <p:cNvGrpSpPr/>
          <p:nvPr userDrawn="1"/>
        </p:nvGrpSpPr>
        <p:grpSpPr>
          <a:xfrm>
            <a:off x="-2808000" y="-468001"/>
            <a:ext cx="14328000" cy="8496001"/>
            <a:chOff x="-2808000" y="-468001"/>
            <a:chExt cx="14328000" cy="8496001"/>
          </a:xfrm>
        </p:grpSpPr>
        <p:grpSp>
          <p:nvGrpSpPr>
            <p:cNvPr id="54" name="Hilfslinien oben"/>
            <p:cNvGrpSpPr/>
            <p:nvPr userDrawn="1"/>
          </p:nvGrpSpPr>
          <p:grpSpPr>
            <a:xfrm>
              <a:off x="458788" y="-468000"/>
              <a:ext cx="9775825" cy="360000"/>
              <a:chOff x="458788" y="-468000"/>
              <a:chExt cx="9775825" cy="360000"/>
            </a:xfrm>
          </p:grpSpPr>
          <p:cxnSp>
            <p:nvCxnSpPr>
              <p:cNvPr id="101" name="Hilfslinien"/>
              <p:cNvCxnSpPr/>
              <p:nvPr userDrawn="1"/>
            </p:nvCxnSpPr>
            <p:spPr>
              <a:xfrm flipV="1">
                <a:off x="458788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Hilfslinien"/>
              <p:cNvCxnSpPr/>
              <p:nvPr userDrawn="1"/>
            </p:nvCxnSpPr>
            <p:spPr>
              <a:xfrm flipV="1">
                <a:off x="10234613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3" name="Linientext"/>
              <p:cNvSpPr txBox="1"/>
              <p:nvPr userDrawn="1"/>
            </p:nvSpPr>
            <p:spPr>
              <a:xfrm>
                <a:off x="493200" y="-468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13,58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01,27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endParaRPr>
              </a:p>
            </p:txBody>
          </p:sp>
          <p:sp>
            <p:nvSpPr>
              <p:cNvPr id="104" name="Linientext"/>
              <p:cNvSpPr txBox="1"/>
              <p:nvPr userDrawn="1"/>
            </p:nvSpPr>
            <p:spPr>
              <a:xfrm>
                <a:off x="9478800" y="-468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13,58</a:t>
                </a:r>
              </a:p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cm 01,27</a:t>
                </a:r>
              </a:p>
            </p:txBody>
          </p:sp>
        </p:grpSp>
        <p:grpSp>
          <p:nvGrpSpPr>
            <p:cNvPr id="55" name="Hilfslinien unten"/>
            <p:cNvGrpSpPr/>
            <p:nvPr userDrawn="1"/>
          </p:nvGrpSpPr>
          <p:grpSpPr>
            <a:xfrm>
              <a:off x="458788" y="7668000"/>
              <a:ext cx="9775825" cy="360000"/>
              <a:chOff x="458788" y="-468000"/>
              <a:chExt cx="9775825" cy="360000"/>
            </a:xfrm>
          </p:grpSpPr>
          <p:cxnSp>
            <p:nvCxnSpPr>
              <p:cNvPr id="97" name="Hilfslinien"/>
              <p:cNvCxnSpPr/>
              <p:nvPr userDrawn="1"/>
            </p:nvCxnSpPr>
            <p:spPr>
              <a:xfrm flipV="1">
                <a:off x="458788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Hilfslinien"/>
              <p:cNvCxnSpPr/>
              <p:nvPr userDrawn="1"/>
            </p:nvCxnSpPr>
            <p:spPr>
              <a:xfrm flipV="1">
                <a:off x="10234613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9" name="Linientext"/>
              <p:cNvSpPr txBox="1"/>
              <p:nvPr userDrawn="1"/>
            </p:nvSpPr>
            <p:spPr>
              <a:xfrm>
                <a:off x="493200" y="-468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13,58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01,27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endParaRPr>
              </a:p>
            </p:txBody>
          </p:sp>
          <p:sp>
            <p:nvSpPr>
              <p:cNvPr id="100" name="Linientext"/>
              <p:cNvSpPr txBox="1"/>
              <p:nvPr userDrawn="1"/>
            </p:nvSpPr>
            <p:spPr>
              <a:xfrm>
                <a:off x="9478800" y="-468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13,58</a:t>
                </a:r>
              </a:p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cm 01,27</a:t>
                </a:r>
              </a:p>
            </p:txBody>
          </p:sp>
        </p:grpSp>
        <p:grpSp>
          <p:nvGrpSpPr>
            <p:cNvPr id="56" name="Hilfslinien links"/>
            <p:cNvGrpSpPr/>
            <p:nvPr userDrawn="1"/>
          </p:nvGrpSpPr>
          <p:grpSpPr>
            <a:xfrm>
              <a:off x="-828000" y="5904000"/>
              <a:ext cx="720000" cy="1200063"/>
              <a:chOff x="10800000" y="5904000"/>
              <a:chExt cx="720000" cy="1200063"/>
            </a:xfrm>
          </p:grpSpPr>
          <p:cxnSp>
            <p:nvCxnSpPr>
              <p:cNvPr id="93" name="Hilfslinien"/>
              <p:cNvCxnSpPr/>
              <p:nvPr userDrawn="1"/>
            </p:nvCxnSpPr>
            <p:spPr>
              <a:xfrm flipH="1">
                <a:off x="11160000" y="6299200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Hilfslinien"/>
              <p:cNvCxnSpPr/>
              <p:nvPr userDrawn="1"/>
            </p:nvCxnSpPr>
            <p:spPr>
              <a:xfrm flipH="1">
                <a:off x="11160000" y="710406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5" name="Linientext"/>
              <p:cNvSpPr txBox="1"/>
              <p:nvPr userDrawn="1"/>
            </p:nvSpPr>
            <p:spPr>
              <a:xfrm>
                <a:off x="10800000" y="5904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07,00</a:t>
                </a:r>
              </a:p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cm 17,50</a:t>
                </a:r>
              </a:p>
            </p:txBody>
          </p:sp>
          <p:sp>
            <p:nvSpPr>
              <p:cNvPr id="96" name="Linientext"/>
              <p:cNvSpPr txBox="1"/>
              <p:nvPr userDrawn="1"/>
            </p:nvSpPr>
            <p:spPr>
              <a:xfrm>
                <a:off x="10800000" y="67068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09,23</a:t>
                </a:r>
              </a:p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cm 19,73</a:t>
                </a:r>
              </a:p>
            </p:txBody>
          </p:sp>
        </p:grpSp>
        <p:sp>
          <p:nvSpPr>
            <p:cNvPr id="57" name="Regieanweisung // Fußzeile"/>
            <p:cNvSpPr txBox="1"/>
            <p:nvPr userDrawn="1"/>
          </p:nvSpPr>
          <p:spPr>
            <a:xfrm rot="10800000" flipH="1" flipV="1">
              <a:off x="1440000" y="7668000"/>
              <a:ext cx="5040000" cy="360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Fußzeile pro Folie oder für alle/mehrere anpassen über Menü: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Einfügen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Text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Kopf- und Fußzeile</a:t>
              </a:r>
            </a:p>
          </p:txBody>
        </p:sp>
        <p:sp>
          <p:nvSpPr>
            <p:cNvPr id="58" name="Regieanweisung // Hilfslinien"/>
            <p:cNvSpPr txBox="1"/>
            <p:nvPr userDrawn="1"/>
          </p:nvSpPr>
          <p:spPr>
            <a:xfrm rot="10800000" flipH="1" flipV="1">
              <a:off x="1440000" y="-468001"/>
              <a:ext cx="5040000" cy="360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b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Hilfslinien anzeigen über Menu: </a:t>
              </a:r>
              <a:b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</a:b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Ansicht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Anzeigen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Haken bei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Führungslinien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setzten</a:t>
              </a:r>
            </a:p>
          </p:txBody>
        </p:sp>
        <p:sp>
          <p:nvSpPr>
            <p:cNvPr id="59" name="Regieanweisung // Allgemein"/>
            <p:cNvSpPr txBox="1"/>
            <p:nvPr userDrawn="1"/>
          </p:nvSpPr>
          <p:spPr>
            <a:xfrm rot="10800000" flipH="1" flipV="1">
              <a:off x="-2808000" y="455614"/>
              <a:ext cx="2700000" cy="107315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Folie in Ursprungsform </a:t>
              </a:r>
            </a:p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bringen über Menu:</a:t>
              </a:r>
            </a:p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Start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Folien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Zurücksetzen</a:t>
              </a:r>
            </a:p>
            <a:p>
              <a:pPr indent="0" algn="r">
                <a:lnSpc>
                  <a:spcPct val="100000"/>
                </a:lnSpc>
                <a:spcBef>
                  <a:spcPts val="900"/>
                </a:spcBef>
                <a:spcAft>
                  <a:spcPts val="0"/>
                </a:spcAft>
              </a:pP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Wechsel des Folienlayouts </a:t>
              </a:r>
              <a:b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</a:b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im Menü über: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Start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Folien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Layout</a:t>
              </a:r>
            </a:p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endParaRPr lang="de-DE"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endParaRPr>
            </a:p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endParaRPr lang="de-DE"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endParaRPr>
            </a:p>
          </p:txBody>
        </p:sp>
        <p:grpSp>
          <p:nvGrpSpPr>
            <p:cNvPr id="60" name="Regieanweisung // Listenebenen"/>
            <p:cNvGrpSpPr/>
            <p:nvPr userDrawn="1"/>
          </p:nvGrpSpPr>
          <p:grpSpPr>
            <a:xfrm>
              <a:off x="-2808000" y="1854000"/>
              <a:ext cx="2700000" cy="1494000"/>
              <a:chOff x="-2808000" y="1854000"/>
              <a:chExt cx="2700000" cy="1494000"/>
            </a:xfrm>
          </p:grpSpPr>
          <p:pic>
            <p:nvPicPr>
              <p:cNvPr id="88" name="Bild Listenebenen erhöhen"/>
              <p:cNvPicPr>
                <a:picLocks noChangeAspect="1" noChangeArrowheads="1"/>
              </p:cNvPicPr>
              <p:nvPr userDrawn="1"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080000" y="2520000"/>
                <a:ext cx="825004" cy="36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9" name="Bild Listenebenen verringern"/>
              <p:cNvPicPr>
                <a:picLocks noChangeAspect="1" noChangeArrowheads="1"/>
              </p:cNvPicPr>
              <p:nvPr userDrawn="1"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080000" y="2988000"/>
                <a:ext cx="825004" cy="36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0" name="Listenebenen verringern"/>
              <p:cNvSpPr txBox="1"/>
              <p:nvPr userDrawn="1"/>
            </p:nvSpPr>
            <p:spPr>
              <a:xfrm rot="10800000" flipH="1" flipV="1">
                <a:off x="-2772000" y="2988000"/>
                <a:ext cx="16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ctr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indent="0" algn="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de-DE" sz="1000" b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Listenebene verringern</a:t>
                </a:r>
              </a:p>
            </p:txBody>
          </p:sp>
          <p:sp>
            <p:nvSpPr>
              <p:cNvPr id="91" name="Regieanweisung // Listenebenen"/>
              <p:cNvSpPr txBox="1"/>
              <p:nvPr userDrawn="1"/>
            </p:nvSpPr>
            <p:spPr>
              <a:xfrm rot="10800000" flipH="1" flipV="1">
                <a:off x="-2808000" y="1854000"/>
                <a:ext cx="2700000" cy="648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indent="0" algn="r">
                  <a:lnSpc>
                    <a:spcPct val="100000"/>
                  </a:lnSpc>
                  <a:spcBef>
                    <a:spcPts val="900"/>
                  </a:spcBef>
                  <a:spcAft>
                    <a:spcPts val="0"/>
                  </a:spcAft>
                </a:pPr>
                <a:r>
                  <a:rPr lang="de-DE" sz="1000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Wechsel der Textebene im Menü über: </a:t>
                </a:r>
                <a:br>
                  <a:rPr lang="de-DE" sz="1000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</a:br>
                <a:r>
                  <a:rPr lang="de-DE" sz="1000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Start</a:t>
                </a:r>
                <a:r>
                  <a:rPr lang="de-DE" sz="1000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 // </a:t>
                </a:r>
                <a:r>
                  <a:rPr lang="de-DE" sz="1000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Absatz</a:t>
                </a:r>
                <a:r>
                  <a:rPr lang="de-DE" sz="1000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 // </a:t>
                </a:r>
                <a:r>
                  <a:rPr lang="de-DE" sz="1000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Listenebene </a:t>
                </a:r>
                <a:br>
                  <a:rPr lang="de-DE" sz="1000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</a:br>
                <a:r>
                  <a:rPr lang="de-DE" sz="1000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erhöhen/verringern</a:t>
                </a:r>
              </a:p>
            </p:txBody>
          </p:sp>
          <p:sp>
            <p:nvSpPr>
              <p:cNvPr id="92" name="Listenebenen erhöhen"/>
              <p:cNvSpPr txBox="1"/>
              <p:nvPr userDrawn="1"/>
            </p:nvSpPr>
            <p:spPr>
              <a:xfrm rot="10800000" flipH="1" flipV="1">
                <a:off x="-2772000" y="2520000"/>
                <a:ext cx="16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ctr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indent="0" algn="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de-DE" sz="1000" b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Listenebene erhöhen</a:t>
                </a:r>
              </a:p>
            </p:txBody>
          </p:sp>
        </p:grpSp>
        <p:cxnSp>
          <p:nvCxnSpPr>
            <p:cNvPr id="61" name="Hilfslinien"/>
            <p:cNvCxnSpPr/>
            <p:nvPr userDrawn="1"/>
          </p:nvCxnSpPr>
          <p:spPr>
            <a:xfrm flipH="1">
              <a:off x="-468000" y="331948"/>
              <a:ext cx="360000" cy="0"/>
            </a:xfrm>
            <a:prstGeom prst="line">
              <a:avLst/>
            </a:prstGeom>
            <a:ln w="127" cap="sq">
              <a:solidFill>
                <a:schemeClr val="tx1">
                  <a:lumMod val="65000"/>
                  <a:lumOff val="35000"/>
                </a:schemeClr>
              </a:solidFill>
              <a:miter lim="800000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Linientext"/>
            <p:cNvSpPr txBox="1"/>
            <p:nvPr userDrawn="1"/>
          </p:nvSpPr>
          <p:spPr>
            <a:xfrm>
              <a:off x="-828000" y="-36000"/>
              <a:ext cx="720000" cy="360000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lIns="0" tIns="0" rIns="0" bIns="0" rtlCol="0" anchor="b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09,50</a:t>
              </a:r>
            </a:p>
            <a:p>
              <a:pPr algn="r">
                <a:lnSpc>
                  <a:spcPct val="100000"/>
                </a:lnSpc>
              </a:pPr>
              <a:r>
                <a: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cm 01,00</a:t>
              </a:r>
            </a:p>
          </p:txBody>
        </p:sp>
        <p:grpSp>
          <p:nvGrpSpPr>
            <p:cNvPr id="70" name="Gruppieren 69"/>
            <p:cNvGrpSpPr/>
            <p:nvPr userDrawn="1"/>
          </p:nvGrpSpPr>
          <p:grpSpPr>
            <a:xfrm>
              <a:off x="10800000" y="-36000"/>
              <a:ext cx="720000" cy="7140063"/>
              <a:chOff x="10800000" y="-36000"/>
              <a:chExt cx="720000" cy="7140063"/>
            </a:xfrm>
          </p:grpSpPr>
          <p:cxnSp>
            <p:nvCxnSpPr>
              <p:cNvPr id="71" name="Hilfslinien"/>
              <p:cNvCxnSpPr/>
              <p:nvPr userDrawn="1"/>
            </p:nvCxnSpPr>
            <p:spPr>
              <a:xfrm flipH="1">
                <a:off x="10800000" y="358775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Hilfslinien"/>
              <p:cNvCxnSpPr/>
              <p:nvPr userDrawn="1"/>
            </p:nvCxnSpPr>
            <p:spPr>
              <a:xfrm flipH="1">
                <a:off x="10800000" y="45561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Hilfslinien"/>
              <p:cNvCxnSpPr/>
              <p:nvPr userDrawn="1"/>
            </p:nvCxnSpPr>
            <p:spPr>
              <a:xfrm flipH="1">
                <a:off x="10800000" y="1619250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Hilfslinien"/>
              <p:cNvCxnSpPr/>
              <p:nvPr userDrawn="1"/>
            </p:nvCxnSpPr>
            <p:spPr>
              <a:xfrm flipH="1">
                <a:off x="10800000" y="6299200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Hilfslinien"/>
              <p:cNvCxnSpPr/>
              <p:nvPr userDrawn="1"/>
            </p:nvCxnSpPr>
            <p:spPr>
              <a:xfrm flipH="1">
                <a:off x="10800000" y="710406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1" name="Linientext"/>
              <p:cNvSpPr txBox="1"/>
              <p:nvPr userDrawn="1"/>
            </p:nvSpPr>
            <p:spPr>
              <a:xfrm>
                <a:off x="10800000" y="4932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09,23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01,27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82" name="Linientext"/>
              <p:cNvSpPr txBox="1"/>
              <p:nvPr userDrawn="1"/>
            </p:nvSpPr>
            <p:spPr>
              <a:xfrm>
                <a:off x="10800000" y="-36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09,50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01,00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83" name="Linientext"/>
              <p:cNvSpPr txBox="1"/>
              <p:nvPr userDrawn="1"/>
            </p:nvSpPr>
            <p:spPr>
              <a:xfrm>
                <a:off x="10800000" y="1656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06,00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04,50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84" name="Linientext"/>
              <p:cNvSpPr txBox="1"/>
              <p:nvPr userDrawn="1"/>
            </p:nvSpPr>
            <p:spPr>
              <a:xfrm>
                <a:off x="10800000" y="5904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07,00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17,50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85" name="Linientext"/>
              <p:cNvSpPr txBox="1"/>
              <p:nvPr userDrawn="1"/>
            </p:nvSpPr>
            <p:spPr>
              <a:xfrm>
                <a:off x="10800000" y="67068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09,23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19,73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cxnSp>
            <p:nvCxnSpPr>
              <p:cNvPr id="86" name="Hilfslinien"/>
              <p:cNvCxnSpPr/>
              <p:nvPr userDrawn="1"/>
            </p:nvCxnSpPr>
            <p:spPr>
              <a:xfrm flipH="1">
                <a:off x="10800000" y="152876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7" name="Linientext"/>
              <p:cNvSpPr txBox="1"/>
              <p:nvPr userDrawn="1"/>
            </p:nvSpPr>
            <p:spPr>
              <a:xfrm>
                <a:off x="10800000" y="1170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06,25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04,25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</p:grp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1440000" y="7117200"/>
            <a:ext cx="1800000" cy="180000"/>
          </a:xfrm>
        </p:spPr>
        <p:txBody>
          <a:bodyPr/>
          <a:lstStyle>
            <a:lvl1pPr>
              <a:defRPr sz="400">
                <a:solidFill>
                  <a:schemeClr val="bg1"/>
                </a:solidFill>
              </a:defRPr>
            </a:lvl1pPr>
          </a:lstStyle>
          <a:p>
            <a:r>
              <a:rPr lang="de-DE"/>
              <a:t>Titel der Präsentation • 16. Dezember 2013 • Manfred Mustermann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>
          <a:xfrm>
            <a:off x="458788" y="7117118"/>
            <a:ext cx="360000" cy="180000"/>
          </a:xfrm>
        </p:spPr>
        <p:txBody>
          <a:bodyPr/>
          <a:lstStyle>
            <a:lvl1pPr>
              <a:defRPr sz="400">
                <a:solidFill>
                  <a:schemeClr val="bg1"/>
                </a:solidFill>
              </a:defRPr>
            </a:lvl1pPr>
          </a:lstStyle>
          <a:p>
            <a:r>
              <a:rPr lang="de-DE"/>
              <a:t>Seite </a:t>
            </a:r>
            <a:fld id="{7742BE65-FDB8-40E0-941F-A320667A722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380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x. 3 Bilder Format ungleich links-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Headline einfügen auch zweizeilig</a:t>
            </a:r>
            <a:br>
              <a:rPr lang="de-DE"/>
            </a:br>
            <a:r>
              <a:rPr lang="de-DE"/>
              <a:t>Layout: </a:t>
            </a:r>
            <a:r>
              <a:rPr lang="de-DE" err="1"/>
              <a:t>Tx</a:t>
            </a:r>
            <a:r>
              <a:rPr lang="de-DE"/>
              <a:t>. 3 Bilder Format ungleich links-rechts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der Präsentation • 16. Dezember 2013 • Manfred Mustermann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7742BE65-FDB8-40E0-941F-A320667A7227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8788" y="1528763"/>
            <a:ext cx="9775825" cy="2160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Aufzählungspunkt einfügen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13" hasCustomPrompt="1"/>
          </p:nvPr>
        </p:nvSpPr>
        <p:spPr>
          <a:xfrm>
            <a:off x="458788" y="3798000"/>
            <a:ext cx="2179800" cy="22305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600"/>
            </a:lvl1pPr>
          </a:lstStyle>
          <a:p>
            <a:br>
              <a:rPr lang="de-DE"/>
            </a:br>
            <a:br>
              <a:rPr lang="de-DE"/>
            </a:br>
            <a:r>
              <a:rPr lang="de-DE"/>
              <a:t>Bild einfügen</a:t>
            </a:r>
          </a:p>
        </p:txBody>
      </p:sp>
      <p:sp>
        <p:nvSpPr>
          <p:cNvPr id="7" name="Bildplatzhalter 7"/>
          <p:cNvSpPr>
            <a:spLocks noGrp="1"/>
          </p:cNvSpPr>
          <p:nvPr>
            <p:ph type="pic" sz="quarter" idx="14" hasCustomPrompt="1"/>
          </p:nvPr>
        </p:nvSpPr>
        <p:spPr>
          <a:xfrm>
            <a:off x="2673701" y="3798000"/>
            <a:ext cx="3303000" cy="22305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600"/>
            </a:lvl1pPr>
          </a:lstStyle>
          <a:p>
            <a:br>
              <a:rPr lang="de-DE"/>
            </a:br>
            <a:br>
              <a:rPr lang="de-DE"/>
            </a:br>
            <a:r>
              <a:rPr lang="de-DE"/>
              <a:t>Bild einfügen</a:t>
            </a:r>
          </a:p>
        </p:txBody>
      </p:sp>
      <p:sp>
        <p:nvSpPr>
          <p:cNvPr id="10" name="Bildplatzhalter 7"/>
          <p:cNvSpPr>
            <a:spLocks noGrp="1"/>
          </p:cNvSpPr>
          <p:nvPr>
            <p:ph type="pic" sz="quarter" idx="15" hasCustomPrompt="1"/>
          </p:nvPr>
        </p:nvSpPr>
        <p:spPr>
          <a:xfrm>
            <a:off x="6011813" y="3798000"/>
            <a:ext cx="4222800" cy="22305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600"/>
            </a:lvl1pPr>
          </a:lstStyle>
          <a:p>
            <a:br>
              <a:rPr lang="de-DE"/>
            </a:br>
            <a:br>
              <a:rPr lang="de-DE"/>
            </a:br>
            <a:r>
              <a:rPr lang="de-DE"/>
              <a:t>Bild einfügen</a:t>
            </a:r>
          </a:p>
        </p:txBody>
      </p:sp>
      <p:sp>
        <p:nvSpPr>
          <p:cNvPr id="11" name="Textplatzhalter 5"/>
          <p:cNvSpPr>
            <a:spLocks noGrp="1"/>
          </p:cNvSpPr>
          <p:nvPr>
            <p:ph type="body" sz="quarter" idx="16" hasCustomPrompt="1"/>
          </p:nvPr>
        </p:nvSpPr>
        <p:spPr>
          <a:xfrm>
            <a:off x="2673701" y="6066000"/>
            <a:ext cx="3303000" cy="180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de-DE" sz="700" b="0" i="0" u="none" strike="noStrike" baseline="0" smtClean="0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/>
            </a:lvl5pPr>
            <a:lvl6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/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/>
            </a:lvl9pPr>
          </a:lstStyle>
          <a:p>
            <a:pPr lvl="0"/>
            <a:r>
              <a:rPr lang="de-DE" sz="700" b="0" i="0" u="none" strike="noStrike" baseline="0">
                <a:latin typeface="Apertura-Regular"/>
              </a:rPr>
              <a:t>Copyright</a:t>
            </a:r>
            <a:endParaRPr lang="de-DE"/>
          </a:p>
        </p:txBody>
      </p:sp>
      <p:sp>
        <p:nvSpPr>
          <p:cNvPr id="12" name="Textplatzhalter 5"/>
          <p:cNvSpPr>
            <a:spLocks noGrp="1"/>
          </p:cNvSpPr>
          <p:nvPr>
            <p:ph type="body" sz="quarter" idx="17" hasCustomPrompt="1"/>
          </p:nvPr>
        </p:nvSpPr>
        <p:spPr>
          <a:xfrm>
            <a:off x="6011813" y="6066000"/>
            <a:ext cx="4222800" cy="180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de-DE" sz="700" b="0" i="0" u="none" strike="noStrike" baseline="0" smtClean="0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/>
            </a:lvl5pPr>
            <a:lvl6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/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/>
            </a:lvl9pPr>
          </a:lstStyle>
          <a:p>
            <a:pPr lvl="0"/>
            <a:r>
              <a:rPr lang="de-DE" sz="700" b="0" i="0" u="none" strike="noStrike" baseline="0">
                <a:latin typeface="Apertura-Regular"/>
              </a:rPr>
              <a:t>Copyright</a:t>
            </a:r>
            <a:endParaRPr lang="de-DE"/>
          </a:p>
        </p:txBody>
      </p:sp>
      <p:sp>
        <p:nvSpPr>
          <p:cNvPr id="13" name="Textplatzhalter 5"/>
          <p:cNvSpPr>
            <a:spLocks noGrp="1"/>
          </p:cNvSpPr>
          <p:nvPr>
            <p:ph type="body" sz="quarter" idx="18" hasCustomPrompt="1"/>
          </p:nvPr>
        </p:nvSpPr>
        <p:spPr>
          <a:xfrm>
            <a:off x="458787" y="6066000"/>
            <a:ext cx="2179801" cy="180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de-DE" sz="700" b="0" i="0" u="none" strike="noStrike" baseline="0" smtClean="0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/>
            </a:lvl5pPr>
            <a:lvl6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/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/>
            </a:lvl9pPr>
          </a:lstStyle>
          <a:p>
            <a:pPr lvl="0"/>
            <a:r>
              <a:rPr lang="de-DE" sz="700" b="0" i="0" u="none" strike="noStrike" baseline="0">
                <a:latin typeface="Apertura-Regular"/>
              </a:rPr>
              <a:t>Copyright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8990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x. 3 Bilder Format ungleich rechts-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Headline einfügen auch zweizeilig</a:t>
            </a:r>
            <a:br>
              <a:rPr lang="de-DE"/>
            </a:br>
            <a:r>
              <a:rPr lang="de-DE"/>
              <a:t>Layout: </a:t>
            </a:r>
            <a:r>
              <a:rPr lang="de-DE" err="1"/>
              <a:t>Tx</a:t>
            </a:r>
            <a:r>
              <a:rPr lang="de-DE"/>
              <a:t>. 3 Bilder Format ungleich rechts-links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der Präsentation • 16. Dezember 2013 • Manfred Mustermann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7742BE65-FDB8-40E0-941F-A320667A7227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8788" y="1528763"/>
            <a:ext cx="9775825" cy="2160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Aufzählungspunkt einfügen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13" hasCustomPrompt="1"/>
          </p:nvPr>
        </p:nvSpPr>
        <p:spPr>
          <a:xfrm>
            <a:off x="458788" y="3798000"/>
            <a:ext cx="4222800" cy="22305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600"/>
            </a:lvl1pPr>
          </a:lstStyle>
          <a:p>
            <a:br>
              <a:rPr lang="de-DE"/>
            </a:br>
            <a:br>
              <a:rPr lang="de-DE"/>
            </a:br>
            <a:r>
              <a:rPr lang="de-DE"/>
              <a:t>Bild einfügen</a:t>
            </a:r>
          </a:p>
        </p:txBody>
      </p:sp>
      <p:sp>
        <p:nvSpPr>
          <p:cNvPr id="7" name="Bildplatzhalter 7"/>
          <p:cNvSpPr>
            <a:spLocks noGrp="1"/>
          </p:cNvSpPr>
          <p:nvPr>
            <p:ph type="pic" sz="quarter" idx="14" hasCustomPrompt="1"/>
          </p:nvPr>
        </p:nvSpPr>
        <p:spPr>
          <a:xfrm>
            <a:off x="4716309" y="3798000"/>
            <a:ext cx="3303000" cy="22305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600"/>
            </a:lvl1pPr>
          </a:lstStyle>
          <a:p>
            <a:br>
              <a:rPr lang="de-DE"/>
            </a:br>
            <a:br>
              <a:rPr lang="de-DE"/>
            </a:br>
            <a:r>
              <a:rPr lang="de-DE"/>
              <a:t>Bild einfügen</a:t>
            </a:r>
          </a:p>
        </p:txBody>
      </p:sp>
      <p:sp>
        <p:nvSpPr>
          <p:cNvPr id="10" name="Bildplatzhalter 7"/>
          <p:cNvSpPr>
            <a:spLocks noGrp="1"/>
          </p:cNvSpPr>
          <p:nvPr>
            <p:ph type="pic" sz="quarter" idx="15" hasCustomPrompt="1"/>
          </p:nvPr>
        </p:nvSpPr>
        <p:spPr>
          <a:xfrm>
            <a:off x="8054029" y="3798000"/>
            <a:ext cx="2181600" cy="22305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600"/>
            </a:lvl1pPr>
          </a:lstStyle>
          <a:p>
            <a:br>
              <a:rPr lang="de-DE"/>
            </a:br>
            <a:br>
              <a:rPr lang="de-DE"/>
            </a:br>
            <a:r>
              <a:rPr lang="de-DE"/>
              <a:t>Bild einfügen</a:t>
            </a:r>
          </a:p>
        </p:txBody>
      </p:sp>
      <p:sp>
        <p:nvSpPr>
          <p:cNvPr id="11" name="Textplatzhalter 5"/>
          <p:cNvSpPr>
            <a:spLocks noGrp="1"/>
          </p:cNvSpPr>
          <p:nvPr>
            <p:ph type="body" sz="quarter" idx="16" hasCustomPrompt="1"/>
          </p:nvPr>
        </p:nvSpPr>
        <p:spPr>
          <a:xfrm>
            <a:off x="4716309" y="6066000"/>
            <a:ext cx="3303000" cy="180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de-DE" sz="700" b="0" i="0" u="none" strike="noStrike" baseline="0" smtClean="0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/>
            </a:lvl5pPr>
            <a:lvl6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/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/>
            </a:lvl9pPr>
          </a:lstStyle>
          <a:p>
            <a:pPr lvl="0"/>
            <a:r>
              <a:rPr lang="de-DE" sz="700" b="0" i="0" u="none" strike="noStrike" baseline="0">
                <a:latin typeface="Apertura-Regular"/>
              </a:rPr>
              <a:t>Copyright</a:t>
            </a:r>
            <a:endParaRPr lang="de-DE"/>
          </a:p>
        </p:txBody>
      </p:sp>
      <p:sp>
        <p:nvSpPr>
          <p:cNvPr id="12" name="Textplatzhalter 5"/>
          <p:cNvSpPr>
            <a:spLocks noGrp="1"/>
          </p:cNvSpPr>
          <p:nvPr>
            <p:ph type="body" sz="quarter" idx="17" hasCustomPrompt="1"/>
          </p:nvPr>
        </p:nvSpPr>
        <p:spPr>
          <a:xfrm>
            <a:off x="8054029" y="6066000"/>
            <a:ext cx="2180584" cy="180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de-DE" sz="700" b="0" i="0" u="none" strike="noStrike" baseline="0" smtClean="0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/>
            </a:lvl5pPr>
            <a:lvl6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/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/>
            </a:lvl9pPr>
          </a:lstStyle>
          <a:p>
            <a:pPr lvl="0"/>
            <a:r>
              <a:rPr lang="de-DE" sz="700" b="0" i="0" u="none" strike="noStrike" baseline="0">
                <a:latin typeface="Apertura-Regular"/>
              </a:rPr>
              <a:t>Copyright</a:t>
            </a:r>
            <a:endParaRPr lang="de-DE"/>
          </a:p>
        </p:txBody>
      </p:sp>
      <p:sp>
        <p:nvSpPr>
          <p:cNvPr id="13" name="Textplatzhalter 5"/>
          <p:cNvSpPr>
            <a:spLocks noGrp="1"/>
          </p:cNvSpPr>
          <p:nvPr>
            <p:ph type="body" sz="quarter" idx="18" hasCustomPrompt="1"/>
          </p:nvPr>
        </p:nvSpPr>
        <p:spPr>
          <a:xfrm>
            <a:off x="458787" y="6066000"/>
            <a:ext cx="4222801" cy="180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de-DE" sz="700" b="0" i="0" u="none" strike="noStrike" baseline="0" smtClean="0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/>
            </a:lvl5pPr>
            <a:lvl6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/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/>
            </a:lvl9pPr>
          </a:lstStyle>
          <a:p>
            <a:pPr lvl="0"/>
            <a:r>
              <a:rPr lang="de-DE" sz="700" b="0" i="0" u="none" strike="noStrike" baseline="0">
                <a:latin typeface="Apertura-Regular"/>
              </a:rPr>
              <a:t>Copyright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43996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ol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4"/>
          </p:nvPr>
        </p:nvSpPr>
        <p:spPr>
          <a:xfrm>
            <a:off x="1440000" y="7117200"/>
            <a:ext cx="1800000" cy="180000"/>
          </a:xfrm>
        </p:spPr>
        <p:txBody>
          <a:bodyPr/>
          <a:lstStyle>
            <a:lvl1pPr>
              <a:defRPr sz="400">
                <a:solidFill>
                  <a:schemeClr val="bg1"/>
                </a:solidFill>
              </a:defRPr>
            </a:lvl1pPr>
          </a:lstStyle>
          <a:p>
            <a:r>
              <a:rPr lang="de-DE"/>
              <a:t>Titel der Präsentation • 16. Dezember 2013 • Manfred Mustermann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5"/>
          </p:nvPr>
        </p:nvSpPr>
        <p:spPr>
          <a:xfrm>
            <a:off x="458788" y="7117118"/>
            <a:ext cx="360000" cy="180000"/>
          </a:xfrm>
        </p:spPr>
        <p:txBody>
          <a:bodyPr/>
          <a:lstStyle>
            <a:lvl1pPr>
              <a:defRPr sz="400">
                <a:solidFill>
                  <a:schemeClr val="bg1"/>
                </a:solidFill>
              </a:defRPr>
            </a:lvl1pPr>
          </a:lstStyle>
          <a:p>
            <a:r>
              <a:rPr lang="de-DE"/>
              <a:t>Seite </a:t>
            </a:r>
            <a:fld id="{7742BE65-FDB8-40E0-941F-A320667A7227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0693400" cy="7561263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600"/>
            </a:lvl1pPr>
          </a:lstStyle>
          <a:p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r>
              <a:rPr lang="de-DE"/>
              <a:t>Bild einfügen</a:t>
            </a:r>
          </a:p>
        </p:txBody>
      </p:sp>
      <p:sp>
        <p:nvSpPr>
          <p:cNvPr id="11" name="Textplatzhalter 5"/>
          <p:cNvSpPr>
            <a:spLocks noGrp="1"/>
          </p:cNvSpPr>
          <p:nvPr>
            <p:ph type="body" sz="quarter" idx="11" hasCustomPrompt="1"/>
          </p:nvPr>
        </p:nvSpPr>
        <p:spPr>
          <a:xfrm>
            <a:off x="72000" y="7308000"/>
            <a:ext cx="4680000" cy="180000"/>
          </a:xfrm>
        </p:spPr>
        <p:txBody>
          <a:bodyPr anchor="b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700">
                <a:solidFill>
                  <a:schemeClr val="bg1"/>
                </a:solidFill>
              </a:defRPr>
            </a:lvl1pPr>
            <a:lvl2pPr marL="0" indent="0" algn="r">
              <a:lnSpc>
                <a:spcPct val="100000"/>
              </a:lnSpc>
              <a:spcBef>
                <a:spcPts val="0"/>
              </a:spcBef>
              <a:buNone/>
              <a:defRPr sz="700">
                <a:solidFill>
                  <a:schemeClr val="bg1"/>
                </a:solidFill>
              </a:defRPr>
            </a:lvl2pPr>
            <a:lvl3pPr marL="0" indent="0" algn="r">
              <a:lnSpc>
                <a:spcPct val="100000"/>
              </a:lnSpc>
              <a:spcBef>
                <a:spcPts val="0"/>
              </a:spcBef>
              <a:buNone/>
              <a:defRPr sz="700">
                <a:solidFill>
                  <a:schemeClr val="bg1"/>
                </a:solidFill>
              </a:defRPr>
            </a:lvl3pPr>
            <a:lvl4pPr marL="0" indent="0" algn="r">
              <a:lnSpc>
                <a:spcPct val="100000"/>
              </a:lnSpc>
              <a:spcBef>
                <a:spcPts val="0"/>
              </a:spcBef>
              <a:buNone/>
              <a:defRPr sz="700">
                <a:solidFill>
                  <a:schemeClr val="bg1"/>
                </a:solidFill>
              </a:defRPr>
            </a:lvl4pPr>
            <a:lvl5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>
                <a:solidFill>
                  <a:schemeClr val="bg1"/>
                </a:solidFill>
              </a:defRPr>
            </a:lvl5pPr>
            <a:lvl6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>
                <a:solidFill>
                  <a:schemeClr val="bg1"/>
                </a:solidFill>
              </a:defRPr>
            </a:lvl6pPr>
            <a:lvl7pPr marL="0" indent="0" algn="r">
              <a:lnSpc>
                <a:spcPct val="100000"/>
              </a:lnSpc>
              <a:spcBef>
                <a:spcPts val="0"/>
              </a:spcBef>
              <a:buNone/>
              <a:defRPr sz="700">
                <a:solidFill>
                  <a:schemeClr val="bg1"/>
                </a:solidFill>
              </a:defRPr>
            </a:lvl7pPr>
            <a:lvl8pPr marL="0" indent="0" algn="r">
              <a:lnSpc>
                <a:spcPct val="100000"/>
              </a:lnSpc>
              <a:spcBef>
                <a:spcPts val="0"/>
              </a:spcBef>
              <a:buNone/>
              <a:defRPr sz="700">
                <a:solidFill>
                  <a:schemeClr val="bg1"/>
                </a:solidFill>
              </a:defRPr>
            </a:lvl8pPr>
            <a:lvl9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>
                <a:solidFill>
                  <a:schemeClr val="bg1"/>
                </a:solidFill>
              </a:defRPr>
            </a:lvl9pPr>
          </a:lstStyle>
          <a:p>
            <a:pPr lvl="0"/>
            <a:r>
              <a:rPr lang="de-DE"/>
              <a:t>Copyright</a:t>
            </a:r>
          </a:p>
        </p:txBody>
      </p:sp>
      <p:grpSp>
        <p:nvGrpSpPr>
          <p:cNvPr id="12" name="Gruppieren 11"/>
          <p:cNvGrpSpPr/>
          <p:nvPr userDrawn="1"/>
        </p:nvGrpSpPr>
        <p:grpSpPr>
          <a:xfrm>
            <a:off x="-2808000" y="-468001"/>
            <a:ext cx="14328000" cy="8496001"/>
            <a:chOff x="-2808000" y="-468001"/>
            <a:chExt cx="14328000" cy="8496001"/>
          </a:xfrm>
        </p:grpSpPr>
        <p:grpSp>
          <p:nvGrpSpPr>
            <p:cNvPr id="13" name="Hilfslinien oben"/>
            <p:cNvGrpSpPr/>
            <p:nvPr userDrawn="1"/>
          </p:nvGrpSpPr>
          <p:grpSpPr>
            <a:xfrm>
              <a:off x="458788" y="-468000"/>
              <a:ext cx="9775825" cy="360000"/>
              <a:chOff x="458788" y="-468000"/>
              <a:chExt cx="9775825" cy="360000"/>
            </a:xfrm>
          </p:grpSpPr>
          <p:cxnSp>
            <p:nvCxnSpPr>
              <p:cNvPr id="48" name="Hilfslinien"/>
              <p:cNvCxnSpPr/>
              <p:nvPr userDrawn="1"/>
            </p:nvCxnSpPr>
            <p:spPr>
              <a:xfrm flipV="1">
                <a:off x="458788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Hilfslinien"/>
              <p:cNvCxnSpPr/>
              <p:nvPr userDrawn="1"/>
            </p:nvCxnSpPr>
            <p:spPr>
              <a:xfrm flipV="1">
                <a:off x="10234613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Linientext"/>
              <p:cNvSpPr txBox="1"/>
              <p:nvPr userDrawn="1"/>
            </p:nvSpPr>
            <p:spPr>
              <a:xfrm>
                <a:off x="493200" y="-468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13,58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01,27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endParaRPr>
              </a:p>
            </p:txBody>
          </p:sp>
          <p:sp>
            <p:nvSpPr>
              <p:cNvPr id="51" name="Linientext"/>
              <p:cNvSpPr txBox="1"/>
              <p:nvPr userDrawn="1"/>
            </p:nvSpPr>
            <p:spPr>
              <a:xfrm>
                <a:off x="9478800" y="-468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13,58</a:t>
                </a:r>
              </a:p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cm 01,27</a:t>
                </a:r>
              </a:p>
            </p:txBody>
          </p:sp>
        </p:grpSp>
        <p:grpSp>
          <p:nvGrpSpPr>
            <p:cNvPr id="14" name="Hilfslinien unten"/>
            <p:cNvGrpSpPr/>
            <p:nvPr userDrawn="1"/>
          </p:nvGrpSpPr>
          <p:grpSpPr>
            <a:xfrm>
              <a:off x="458788" y="7668000"/>
              <a:ext cx="9775825" cy="360000"/>
              <a:chOff x="458788" y="-468000"/>
              <a:chExt cx="9775825" cy="360000"/>
            </a:xfrm>
          </p:grpSpPr>
          <p:cxnSp>
            <p:nvCxnSpPr>
              <p:cNvPr id="44" name="Hilfslinien"/>
              <p:cNvCxnSpPr/>
              <p:nvPr userDrawn="1"/>
            </p:nvCxnSpPr>
            <p:spPr>
              <a:xfrm flipV="1">
                <a:off x="458788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Hilfslinien"/>
              <p:cNvCxnSpPr/>
              <p:nvPr userDrawn="1"/>
            </p:nvCxnSpPr>
            <p:spPr>
              <a:xfrm flipV="1">
                <a:off x="10234613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Linientext"/>
              <p:cNvSpPr txBox="1"/>
              <p:nvPr userDrawn="1"/>
            </p:nvSpPr>
            <p:spPr>
              <a:xfrm>
                <a:off x="493200" y="-468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13,58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01,27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endParaRPr>
              </a:p>
            </p:txBody>
          </p:sp>
          <p:sp>
            <p:nvSpPr>
              <p:cNvPr id="47" name="Linientext"/>
              <p:cNvSpPr txBox="1"/>
              <p:nvPr userDrawn="1"/>
            </p:nvSpPr>
            <p:spPr>
              <a:xfrm>
                <a:off x="9478800" y="-468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13,58</a:t>
                </a:r>
              </a:p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cm 01,27</a:t>
                </a:r>
              </a:p>
            </p:txBody>
          </p:sp>
        </p:grpSp>
        <p:grpSp>
          <p:nvGrpSpPr>
            <p:cNvPr id="15" name="Hilfslinien links"/>
            <p:cNvGrpSpPr/>
            <p:nvPr userDrawn="1"/>
          </p:nvGrpSpPr>
          <p:grpSpPr>
            <a:xfrm>
              <a:off x="-828000" y="5904000"/>
              <a:ext cx="720000" cy="1200063"/>
              <a:chOff x="10800000" y="5904000"/>
              <a:chExt cx="720000" cy="1200063"/>
            </a:xfrm>
          </p:grpSpPr>
          <p:cxnSp>
            <p:nvCxnSpPr>
              <p:cNvPr id="40" name="Hilfslinien"/>
              <p:cNvCxnSpPr/>
              <p:nvPr userDrawn="1"/>
            </p:nvCxnSpPr>
            <p:spPr>
              <a:xfrm flipH="1">
                <a:off x="11160000" y="6299200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Hilfslinien"/>
              <p:cNvCxnSpPr/>
              <p:nvPr userDrawn="1"/>
            </p:nvCxnSpPr>
            <p:spPr>
              <a:xfrm flipH="1">
                <a:off x="11160000" y="710406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Linientext"/>
              <p:cNvSpPr txBox="1"/>
              <p:nvPr userDrawn="1"/>
            </p:nvSpPr>
            <p:spPr>
              <a:xfrm>
                <a:off x="10800000" y="5904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07,00</a:t>
                </a:r>
              </a:p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cm 17,50</a:t>
                </a:r>
              </a:p>
            </p:txBody>
          </p:sp>
          <p:sp>
            <p:nvSpPr>
              <p:cNvPr id="43" name="Linientext"/>
              <p:cNvSpPr txBox="1"/>
              <p:nvPr userDrawn="1"/>
            </p:nvSpPr>
            <p:spPr>
              <a:xfrm>
                <a:off x="10800000" y="67068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09,23</a:t>
                </a:r>
              </a:p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cm 19,73</a:t>
                </a:r>
              </a:p>
            </p:txBody>
          </p:sp>
        </p:grpSp>
        <p:sp>
          <p:nvSpPr>
            <p:cNvPr id="16" name="Regieanweisung // Fußzeile"/>
            <p:cNvSpPr txBox="1"/>
            <p:nvPr userDrawn="1"/>
          </p:nvSpPr>
          <p:spPr>
            <a:xfrm rot="10800000" flipH="1" flipV="1">
              <a:off x="1440000" y="7668000"/>
              <a:ext cx="5040000" cy="360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Fußzeile pro Folie oder für alle/mehrere anpassen über Menü: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Einfügen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Text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Kopf- und Fußzeile</a:t>
              </a:r>
            </a:p>
          </p:txBody>
        </p:sp>
        <p:sp>
          <p:nvSpPr>
            <p:cNvPr id="17" name="Regieanweisung // Hilfslinien"/>
            <p:cNvSpPr txBox="1"/>
            <p:nvPr userDrawn="1"/>
          </p:nvSpPr>
          <p:spPr>
            <a:xfrm rot="10800000" flipH="1" flipV="1">
              <a:off x="1440000" y="-468001"/>
              <a:ext cx="5040000" cy="360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b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Hilfslinien anzeigen über Menu: </a:t>
              </a:r>
              <a:b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</a:b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Ansicht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Anzeigen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Haken bei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Führungslinien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setzten</a:t>
              </a:r>
            </a:p>
          </p:txBody>
        </p:sp>
        <p:sp>
          <p:nvSpPr>
            <p:cNvPr id="18" name="Regieanweisung // Allgemein"/>
            <p:cNvSpPr txBox="1"/>
            <p:nvPr userDrawn="1"/>
          </p:nvSpPr>
          <p:spPr>
            <a:xfrm rot="10800000" flipH="1" flipV="1">
              <a:off x="-2808000" y="455614"/>
              <a:ext cx="2700000" cy="107315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Folie in Ursprungsform </a:t>
              </a:r>
            </a:p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bringen über Menu:</a:t>
              </a:r>
            </a:p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Start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Folien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Zurücksetzen</a:t>
              </a:r>
            </a:p>
            <a:p>
              <a:pPr indent="0" algn="r">
                <a:lnSpc>
                  <a:spcPct val="100000"/>
                </a:lnSpc>
                <a:spcBef>
                  <a:spcPts val="900"/>
                </a:spcBef>
                <a:spcAft>
                  <a:spcPts val="0"/>
                </a:spcAft>
              </a:pP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Wechsel des Folienlayouts </a:t>
              </a:r>
              <a:b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</a:b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im Menü über: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Start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Folien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Layout</a:t>
              </a:r>
            </a:p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endParaRPr lang="de-DE"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endParaRPr>
            </a:p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endParaRPr lang="de-DE"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endParaRPr>
            </a:p>
          </p:txBody>
        </p:sp>
        <p:grpSp>
          <p:nvGrpSpPr>
            <p:cNvPr id="19" name="Regieanweisung // Listenebenen"/>
            <p:cNvGrpSpPr/>
            <p:nvPr userDrawn="1"/>
          </p:nvGrpSpPr>
          <p:grpSpPr>
            <a:xfrm>
              <a:off x="-2808000" y="1854000"/>
              <a:ext cx="2700000" cy="1494000"/>
              <a:chOff x="-2808000" y="1854000"/>
              <a:chExt cx="2700000" cy="1494000"/>
            </a:xfrm>
          </p:grpSpPr>
          <p:pic>
            <p:nvPicPr>
              <p:cNvPr id="35" name="Bild Listenebenen erhöhen"/>
              <p:cNvPicPr>
                <a:picLocks noChangeAspect="1" noChangeArrowheads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080000" y="2520000"/>
                <a:ext cx="825004" cy="36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6" name="Bild Listenebenen verringern"/>
              <p:cNvPicPr>
                <a:picLocks noChangeAspect="1" noChangeArrowheads="1"/>
              </p:cNvPicPr>
              <p:nvPr userDrawn="1"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080000" y="2988000"/>
                <a:ext cx="825004" cy="36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7" name="Listenebenen verringern"/>
              <p:cNvSpPr txBox="1"/>
              <p:nvPr userDrawn="1"/>
            </p:nvSpPr>
            <p:spPr>
              <a:xfrm rot="10800000" flipH="1" flipV="1">
                <a:off x="-2772000" y="2988000"/>
                <a:ext cx="16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ctr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indent="0" algn="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de-DE" sz="1000" b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Listenebene verringern</a:t>
                </a:r>
              </a:p>
            </p:txBody>
          </p:sp>
          <p:sp>
            <p:nvSpPr>
              <p:cNvPr id="38" name="Regieanweisung // Listenebenen"/>
              <p:cNvSpPr txBox="1"/>
              <p:nvPr userDrawn="1"/>
            </p:nvSpPr>
            <p:spPr>
              <a:xfrm rot="10800000" flipH="1" flipV="1">
                <a:off x="-2808000" y="1854000"/>
                <a:ext cx="2700000" cy="648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indent="0" algn="r">
                  <a:lnSpc>
                    <a:spcPct val="100000"/>
                  </a:lnSpc>
                  <a:spcBef>
                    <a:spcPts val="900"/>
                  </a:spcBef>
                  <a:spcAft>
                    <a:spcPts val="0"/>
                  </a:spcAft>
                </a:pPr>
                <a:r>
                  <a:rPr lang="de-DE" sz="1000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Wechsel der Textebene im Menü über: </a:t>
                </a:r>
                <a:br>
                  <a:rPr lang="de-DE" sz="1000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</a:br>
                <a:r>
                  <a:rPr lang="de-DE" sz="1000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Start</a:t>
                </a:r>
                <a:r>
                  <a:rPr lang="de-DE" sz="1000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 // </a:t>
                </a:r>
                <a:r>
                  <a:rPr lang="de-DE" sz="1000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Absatz</a:t>
                </a:r>
                <a:r>
                  <a:rPr lang="de-DE" sz="1000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 // </a:t>
                </a:r>
                <a:r>
                  <a:rPr lang="de-DE" sz="1000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Listenebene </a:t>
                </a:r>
                <a:br>
                  <a:rPr lang="de-DE" sz="1000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</a:br>
                <a:r>
                  <a:rPr lang="de-DE" sz="1000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erhöhen/verringern</a:t>
                </a:r>
              </a:p>
            </p:txBody>
          </p:sp>
          <p:sp>
            <p:nvSpPr>
              <p:cNvPr id="39" name="Listenebenen erhöhen"/>
              <p:cNvSpPr txBox="1"/>
              <p:nvPr userDrawn="1"/>
            </p:nvSpPr>
            <p:spPr>
              <a:xfrm rot="10800000" flipH="1" flipV="1">
                <a:off x="-2772000" y="2520000"/>
                <a:ext cx="16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ctr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indent="0" algn="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de-DE" sz="1000" b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Listenebene erhöhen</a:t>
                </a:r>
              </a:p>
            </p:txBody>
          </p:sp>
        </p:grpSp>
        <p:cxnSp>
          <p:nvCxnSpPr>
            <p:cNvPr id="20" name="Hilfslinien"/>
            <p:cNvCxnSpPr/>
            <p:nvPr userDrawn="1"/>
          </p:nvCxnSpPr>
          <p:spPr>
            <a:xfrm flipH="1">
              <a:off x="-468000" y="331948"/>
              <a:ext cx="360000" cy="0"/>
            </a:xfrm>
            <a:prstGeom prst="line">
              <a:avLst/>
            </a:prstGeom>
            <a:ln w="127" cap="sq">
              <a:solidFill>
                <a:schemeClr val="tx1">
                  <a:lumMod val="65000"/>
                  <a:lumOff val="35000"/>
                </a:schemeClr>
              </a:solidFill>
              <a:miter lim="800000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Linientext"/>
            <p:cNvSpPr txBox="1"/>
            <p:nvPr userDrawn="1"/>
          </p:nvSpPr>
          <p:spPr>
            <a:xfrm>
              <a:off x="-828000" y="-36000"/>
              <a:ext cx="720000" cy="360000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lIns="0" tIns="0" rIns="0" bIns="0" rtlCol="0" anchor="b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09,50</a:t>
              </a:r>
            </a:p>
            <a:p>
              <a:pPr algn="r">
                <a:lnSpc>
                  <a:spcPct val="100000"/>
                </a:lnSpc>
              </a:pPr>
              <a:r>
                <a: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cm 01,00</a:t>
              </a:r>
            </a:p>
          </p:txBody>
        </p:sp>
        <p:grpSp>
          <p:nvGrpSpPr>
            <p:cNvPr id="22" name="Gruppieren 21"/>
            <p:cNvGrpSpPr/>
            <p:nvPr userDrawn="1"/>
          </p:nvGrpSpPr>
          <p:grpSpPr>
            <a:xfrm>
              <a:off x="10800000" y="-36000"/>
              <a:ext cx="720000" cy="7140063"/>
              <a:chOff x="10800000" y="-36000"/>
              <a:chExt cx="720000" cy="7140063"/>
            </a:xfrm>
          </p:grpSpPr>
          <p:cxnSp>
            <p:nvCxnSpPr>
              <p:cNvPr id="23" name="Hilfslinien"/>
              <p:cNvCxnSpPr/>
              <p:nvPr userDrawn="1"/>
            </p:nvCxnSpPr>
            <p:spPr>
              <a:xfrm flipH="1">
                <a:off x="10800000" y="358775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Hilfslinien"/>
              <p:cNvCxnSpPr/>
              <p:nvPr userDrawn="1"/>
            </p:nvCxnSpPr>
            <p:spPr>
              <a:xfrm flipH="1">
                <a:off x="10800000" y="45561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Hilfslinien"/>
              <p:cNvCxnSpPr/>
              <p:nvPr userDrawn="1"/>
            </p:nvCxnSpPr>
            <p:spPr>
              <a:xfrm flipH="1">
                <a:off x="10800000" y="1619250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Hilfslinien"/>
              <p:cNvCxnSpPr/>
              <p:nvPr userDrawn="1"/>
            </p:nvCxnSpPr>
            <p:spPr>
              <a:xfrm flipH="1">
                <a:off x="10800000" y="6299200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Hilfslinien"/>
              <p:cNvCxnSpPr/>
              <p:nvPr userDrawn="1"/>
            </p:nvCxnSpPr>
            <p:spPr>
              <a:xfrm flipH="1">
                <a:off x="10800000" y="710406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Linientext"/>
              <p:cNvSpPr txBox="1"/>
              <p:nvPr userDrawn="1"/>
            </p:nvSpPr>
            <p:spPr>
              <a:xfrm>
                <a:off x="10800000" y="4932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09,23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01,27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29" name="Linientext"/>
              <p:cNvSpPr txBox="1"/>
              <p:nvPr userDrawn="1"/>
            </p:nvSpPr>
            <p:spPr>
              <a:xfrm>
                <a:off x="10800000" y="-36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09,50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01,00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30" name="Linientext"/>
              <p:cNvSpPr txBox="1"/>
              <p:nvPr userDrawn="1"/>
            </p:nvSpPr>
            <p:spPr>
              <a:xfrm>
                <a:off x="10800000" y="1656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06,00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04,50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31" name="Linientext"/>
              <p:cNvSpPr txBox="1"/>
              <p:nvPr userDrawn="1"/>
            </p:nvSpPr>
            <p:spPr>
              <a:xfrm>
                <a:off x="10800000" y="5904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07,00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17,50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32" name="Linientext"/>
              <p:cNvSpPr txBox="1"/>
              <p:nvPr userDrawn="1"/>
            </p:nvSpPr>
            <p:spPr>
              <a:xfrm>
                <a:off x="10800000" y="67068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09,23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19,73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cxnSp>
            <p:nvCxnSpPr>
              <p:cNvPr id="33" name="Hilfslinien"/>
              <p:cNvCxnSpPr/>
              <p:nvPr userDrawn="1"/>
            </p:nvCxnSpPr>
            <p:spPr>
              <a:xfrm flipH="1">
                <a:off x="10800000" y="152876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Linientext"/>
              <p:cNvSpPr txBox="1"/>
              <p:nvPr userDrawn="1"/>
            </p:nvSpPr>
            <p:spPr>
              <a:xfrm>
                <a:off x="10800000" y="1170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06,25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04,25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</p:grpSp>
      <p:sp>
        <p:nvSpPr>
          <p:cNvPr id="52" name="Textplatzhalter 23"/>
          <p:cNvSpPr txBox="1">
            <a:spLocks/>
          </p:cNvSpPr>
          <p:nvPr userDrawn="1"/>
        </p:nvSpPr>
        <p:spPr>
          <a:xfrm>
            <a:off x="79483" y="7361651"/>
            <a:ext cx="3600000" cy="180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marL="0" indent="0" algn="l" defTabSz="1043056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None/>
              <a:defRPr sz="7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 algn="r" defTabSz="1043056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None/>
              <a:defRPr sz="7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0" indent="0" algn="r" defTabSz="1043056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None/>
              <a:defRPr sz="7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0" indent="0" algn="r" defTabSz="1043056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None/>
              <a:defRPr sz="7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0" indent="0" algn="r" defTabSz="1043056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None/>
              <a:defRPr sz="7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0" indent="0" algn="r" defTabSz="1043056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None/>
              <a:defRPr sz="7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 marL="0" indent="0" algn="r" defTabSz="1043056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None/>
              <a:defRPr sz="7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 marL="0" indent="0" algn="r" defTabSz="1043056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None/>
              <a:defRPr sz="7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 marL="0" indent="0" algn="r" defTabSz="1043056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/>
              <a:t>© Copyright 2014 DOSB</a:t>
            </a:r>
          </a:p>
        </p:txBody>
      </p:sp>
    </p:spTree>
    <p:extLst>
      <p:ext uri="{BB962C8B-B14F-4D97-AF65-F5344CB8AC3E}">
        <p14:creationId xmlns:p14="http://schemas.microsoft.com/office/powerpoint/2010/main" val="42709902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lbild mit Fußze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7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"/>
            <a:ext cx="10693400" cy="62992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600"/>
            </a:lvl1pPr>
          </a:lstStyle>
          <a:p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r>
              <a:rPr lang="de-DE"/>
              <a:t>Bild einfügen</a:t>
            </a: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/>
              <a:t>Titel der Präsentation • 16. Dezember 2013 • Manfred Mustermann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de-DE"/>
              <a:t>Seite </a:t>
            </a:r>
            <a:fld id="{7742BE65-FDB8-40E0-941F-A320667A7227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5" name="Textplatzhalter 5"/>
          <p:cNvSpPr>
            <a:spLocks noGrp="1"/>
          </p:cNvSpPr>
          <p:nvPr>
            <p:ph type="body" sz="quarter" idx="18" hasCustomPrompt="1"/>
          </p:nvPr>
        </p:nvSpPr>
        <p:spPr>
          <a:xfrm>
            <a:off x="72000" y="6336000"/>
            <a:ext cx="3129840" cy="180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de-DE" sz="700" b="0" i="0" u="none" strike="noStrike" baseline="0" smtClean="0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/>
            </a:lvl5pPr>
            <a:lvl6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/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/>
            </a:lvl9pPr>
          </a:lstStyle>
          <a:p>
            <a:pPr lvl="0"/>
            <a:r>
              <a:rPr lang="de-DE" sz="700" b="0" i="0" u="none" strike="noStrike" baseline="0">
                <a:latin typeface="Apertura-Regular"/>
              </a:rPr>
              <a:t>Copyright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44484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trenner mit Farb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8787" y="358775"/>
            <a:ext cx="9775825" cy="1169988"/>
          </a:xfrm>
        </p:spPr>
        <p:txBody>
          <a:bodyPr/>
          <a:lstStyle>
            <a:lvl1pPr>
              <a:defRPr sz="3400">
                <a:solidFill>
                  <a:schemeClr val="bg1"/>
                </a:solidFill>
              </a:defRPr>
            </a:lvl1pPr>
          </a:lstStyle>
          <a:p>
            <a:r>
              <a:rPr lang="de-DE"/>
              <a:t>Headline einfügen auch zweizeilig</a:t>
            </a:r>
            <a:br>
              <a:rPr lang="de-DE"/>
            </a:br>
            <a:r>
              <a:rPr lang="de-DE"/>
              <a:t>Layout: Kapiteltrenner mit Farbe</a:t>
            </a:r>
          </a:p>
        </p:txBody>
      </p:sp>
      <p:grpSp>
        <p:nvGrpSpPr>
          <p:cNvPr id="5" name="Gruppieren 4"/>
          <p:cNvGrpSpPr/>
          <p:nvPr userDrawn="1"/>
        </p:nvGrpSpPr>
        <p:grpSpPr>
          <a:xfrm>
            <a:off x="-2808000" y="-468001"/>
            <a:ext cx="14328000" cy="8496001"/>
            <a:chOff x="-2808000" y="-468001"/>
            <a:chExt cx="14328000" cy="8496001"/>
          </a:xfrm>
        </p:grpSpPr>
        <p:grpSp>
          <p:nvGrpSpPr>
            <p:cNvPr id="6" name="Hilfslinien oben"/>
            <p:cNvGrpSpPr/>
            <p:nvPr userDrawn="1"/>
          </p:nvGrpSpPr>
          <p:grpSpPr>
            <a:xfrm>
              <a:off x="458788" y="-468000"/>
              <a:ext cx="9775825" cy="360000"/>
              <a:chOff x="458788" y="-468000"/>
              <a:chExt cx="9775825" cy="360000"/>
            </a:xfrm>
          </p:grpSpPr>
          <p:cxnSp>
            <p:nvCxnSpPr>
              <p:cNvPr id="41" name="Hilfslinien"/>
              <p:cNvCxnSpPr/>
              <p:nvPr userDrawn="1"/>
            </p:nvCxnSpPr>
            <p:spPr>
              <a:xfrm flipV="1">
                <a:off x="458788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Hilfslinien"/>
              <p:cNvCxnSpPr/>
              <p:nvPr userDrawn="1"/>
            </p:nvCxnSpPr>
            <p:spPr>
              <a:xfrm flipV="1">
                <a:off x="10234613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Linientext"/>
              <p:cNvSpPr txBox="1"/>
              <p:nvPr userDrawn="1"/>
            </p:nvSpPr>
            <p:spPr>
              <a:xfrm>
                <a:off x="493200" y="-468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13,58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01,27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endParaRPr>
              </a:p>
            </p:txBody>
          </p:sp>
          <p:sp>
            <p:nvSpPr>
              <p:cNvPr id="44" name="Linientext"/>
              <p:cNvSpPr txBox="1"/>
              <p:nvPr userDrawn="1"/>
            </p:nvSpPr>
            <p:spPr>
              <a:xfrm>
                <a:off x="9478800" y="-468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13,58</a:t>
                </a:r>
              </a:p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cm 01,27</a:t>
                </a:r>
              </a:p>
            </p:txBody>
          </p:sp>
        </p:grpSp>
        <p:grpSp>
          <p:nvGrpSpPr>
            <p:cNvPr id="7" name="Hilfslinien unten"/>
            <p:cNvGrpSpPr/>
            <p:nvPr userDrawn="1"/>
          </p:nvGrpSpPr>
          <p:grpSpPr>
            <a:xfrm>
              <a:off x="458788" y="7668000"/>
              <a:ext cx="9775825" cy="360000"/>
              <a:chOff x="458788" y="-468000"/>
              <a:chExt cx="9775825" cy="360000"/>
            </a:xfrm>
          </p:grpSpPr>
          <p:cxnSp>
            <p:nvCxnSpPr>
              <p:cNvPr id="37" name="Hilfslinien"/>
              <p:cNvCxnSpPr/>
              <p:nvPr userDrawn="1"/>
            </p:nvCxnSpPr>
            <p:spPr>
              <a:xfrm flipV="1">
                <a:off x="458788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Hilfslinien"/>
              <p:cNvCxnSpPr/>
              <p:nvPr userDrawn="1"/>
            </p:nvCxnSpPr>
            <p:spPr>
              <a:xfrm flipV="1">
                <a:off x="10234613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Linientext"/>
              <p:cNvSpPr txBox="1"/>
              <p:nvPr userDrawn="1"/>
            </p:nvSpPr>
            <p:spPr>
              <a:xfrm>
                <a:off x="493200" y="-468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13,58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01,27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endParaRPr>
              </a:p>
            </p:txBody>
          </p:sp>
          <p:sp>
            <p:nvSpPr>
              <p:cNvPr id="40" name="Linientext"/>
              <p:cNvSpPr txBox="1"/>
              <p:nvPr userDrawn="1"/>
            </p:nvSpPr>
            <p:spPr>
              <a:xfrm>
                <a:off x="9478800" y="-468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13,58</a:t>
                </a:r>
              </a:p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cm 01,27</a:t>
                </a:r>
              </a:p>
            </p:txBody>
          </p:sp>
        </p:grpSp>
        <p:grpSp>
          <p:nvGrpSpPr>
            <p:cNvPr id="8" name="Hilfslinien links"/>
            <p:cNvGrpSpPr/>
            <p:nvPr userDrawn="1"/>
          </p:nvGrpSpPr>
          <p:grpSpPr>
            <a:xfrm>
              <a:off x="-828000" y="5904000"/>
              <a:ext cx="720000" cy="1200063"/>
              <a:chOff x="10800000" y="5904000"/>
              <a:chExt cx="720000" cy="1200063"/>
            </a:xfrm>
          </p:grpSpPr>
          <p:cxnSp>
            <p:nvCxnSpPr>
              <p:cNvPr id="33" name="Hilfslinien"/>
              <p:cNvCxnSpPr/>
              <p:nvPr userDrawn="1"/>
            </p:nvCxnSpPr>
            <p:spPr>
              <a:xfrm flipH="1">
                <a:off x="11160000" y="6299200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Hilfslinien"/>
              <p:cNvCxnSpPr/>
              <p:nvPr userDrawn="1"/>
            </p:nvCxnSpPr>
            <p:spPr>
              <a:xfrm flipH="1">
                <a:off x="11160000" y="710406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Linientext"/>
              <p:cNvSpPr txBox="1"/>
              <p:nvPr userDrawn="1"/>
            </p:nvSpPr>
            <p:spPr>
              <a:xfrm>
                <a:off x="10800000" y="5904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07,00</a:t>
                </a:r>
              </a:p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cm 17,50</a:t>
                </a:r>
              </a:p>
            </p:txBody>
          </p:sp>
          <p:sp>
            <p:nvSpPr>
              <p:cNvPr id="36" name="Linientext"/>
              <p:cNvSpPr txBox="1"/>
              <p:nvPr userDrawn="1"/>
            </p:nvSpPr>
            <p:spPr>
              <a:xfrm>
                <a:off x="10800000" y="67068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09,23</a:t>
                </a:r>
              </a:p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cm 19,73</a:t>
                </a:r>
              </a:p>
            </p:txBody>
          </p:sp>
        </p:grpSp>
        <p:sp>
          <p:nvSpPr>
            <p:cNvPr id="9" name="Regieanweisung // Fußzeile"/>
            <p:cNvSpPr txBox="1"/>
            <p:nvPr userDrawn="1"/>
          </p:nvSpPr>
          <p:spPr>
            <a:xfrm rot="10800000" flipH="1" flipV="1">
              <a:off x="1440000" y="7668000"/>
              <a:ext cx="5040000" cy="360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Fußzeile pro Folie oder für alle/mehrere anpassen über Menü: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Einfügen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Text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Kopf- und Fußzeile</a:t>
              </a:r>
            </a:p>
          </p:txBody>
        </p:sp>
        <p:sp>
          <p:nvSpPr>
            <p:cNvPr id="10" name="Regieanweisung // Hilfslinien"/>
            <p:cNvSpPr txBox="1"/>
            <p:nvPr userDrawn="1"/>
          </p:nvSpPr>
          <p:spPr>
            <a:xfrm rot="10800000" flipH="1" flipV="1">
              <a:off x="1440000" y="-468001"/>
              <a:ext cx="5040000" cy="360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b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Hilfslinien anzeigen über Menu: </a:t>
              </a:r>
              <a:b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</a:b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Ansicht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Anzeigen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Haken bei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Führungslinien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setzten</a:t>
              </a:r>
            </a:p>
          </p:txBody>
        </p:sp>
        <p:sp>
          <p:nvSpPr>
            <p:cNvPr id="11" name="Regieanweisung // Allgemein"/>
            <p:cNvSpPr txBox="1"/>
            <p:nvPr userDrawn="1"/>
          </p:nvSpPr>
          <p:spPr>
            <a:xfrm rot="10800000" flipH="1" flipV="1">
              <a:off x="-2808000" y="455614"/>
              <a:ext cx="2700000" cy="107315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Folie in Ursprungsform </a:t>
              </a:r>
            </a:p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bringen über Menu:</a:t>
              </a:r>
            </a:p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Start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Folien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Zurücksetzen</a:t>
              </a:r>
            </a:p>
            <a:p>
              <a:pPr indent="0" algn="r">
                <a:lnSpc>
                  <a:spcPct val="100000"/>
                </a:lnSpc>
                <a:spcBef>
                  <a:spcPts val="900"/>
                </a:spcBef>
                <a:spcAft>
                  <a:spcPts val="0"/>
                </a:spcAft>
              </a:pP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Wechsel des Folienlayouts </a:t>
              </a:r>
              <a:b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</a:b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im Menü über: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Start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Folien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Layout</a:t>
              </a:r>
            </a:p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endParaRPr lang="de-DE"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endParaRPr>
            </a:p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endParaRPr lang="de-DE"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endParaRPr>
            </a:p>
          </p:txBody>
        </p:sp>
        <p:grpSp>
          <p:nvGrpSpPr>
            <p:cNvPr id="12" name="Regieanweisung // Listenebenen"/>
            <p:cNvGrpSpPr/>
            <p:nvPr userDrawn="1"/>
          </p:nvGrpSpPr>
          <p:grpSpPr>
            <a:xfrm>
              <a:off x="-2808000" y="1854000"/>
              <a:ext cx="2700000" cy="1494000"/>
              <a:chOff x="-2808000" y="1854000"/>
              <a:chExt cx="2700000" cy="1494000"/>
            </a:xfrm>
          </p:grpSpPr>
          <p:pic>
            <p:nvPicPr>
              <p:cNvPr id="28" name="Bild Listenebenen erhöhen"/>
              <p:cNvPicPr>
                <a:picLocks noChangeAspect="1" noChangeArrowheads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080000" y="2520000"/>
                <a:ext cx="825004" cy="36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9" name="Bild Listenebenen verringern"/>
              <p:cNvPicPr>
                <a:picLocks noChangeAspect="1" noChangeArrowheads="1"/>
              </p:cNvPicPr>
              <p:nvPr userDrawn="1"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080000" y="2988000"/>
                <a:ext cx="825004" cy="36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0" name="Listenebenen verringern"/>
              <p:cNvSpPr txBox="1"/>
              <p:nvPr userDrawn="1"/>
            </p:nvSpPr>
            <p:spPr>
              <a:xfrm rot="10800000" flipH="1" flipV="1">
                <a:off x="-2772000" y="2988000"/>
                <a:ext cx="16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ctr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indent="0" algn="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de-DE" sz="1000" b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Listenebene verringern</a:t>
                </a:r>
              </a:p>
            </p:txBody>
          </p:sp>
          <p:sp>
            <p:nvSpPr>
              <p:cNvPr id="31" name="Regieanweisung // Listenebenen"/>
              <p:cNvSpPr txBox="1"/>
              <p:nvPr userDrawn="1"/>
            </p:nvSpPr>
            <p:spPr>
              <a:xfrm rot="10800000" flipH="1" flipV="1">
                <a:off x="-2808000" y="1854000"/>
                <a:ext cx="2700000" cy="648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indent="0" algn="r">
                  <a:lnSpc>
                    <a:spcPct val="100000"/>
                  </a:lnSpc>
                  <a:spcBef>
                    <a:spcPts val="900"/>
                  </a:spcBef>
                  <a:spcAft>
                    <a:spcPts val="0"/>
                  </a:spcAft>
                </a:pPr>
                <a:r>
                  <a:rPr lang="de-DE" sz="1000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Wechsel der Textebene im Menü über: </a:t>
                </a:r>
                <a:br>
                  <a:rPr lang="de-DE" sz="1000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</a:br>
                <a:r>
                  <a:rPr lang="de-DE" sz="1000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Start</a:t>
                </a:r>
                <a:r>
                  <a:rPr lang="de-DE" sz="1000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 // </a:t>
                </a:r>
                <a:r>
                  <a:rPr lang="de-DE" sz="1000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Absatz</a:t>
                </a:r>
                <a:r>
                  <a:rPr lang="de-DE" sz="1000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 // </a:t>
                </a:r>
                <a:r>
                  <a:rPr lang="de-DE" sz="1000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Listenebene </a:t>
                </a:r>
                <a:br>
                  <a:rPr lang="de-DE" sz="1000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</a:br>
                <a:r>
                  <a:rPr lang="de-DE" sz="1000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erhöhen/verringern</a:t>
                </a:r>
              </a:p>
            </p:txBody>
          </p:sp>
          <p:sp>
            <p:nvSpPr>
              <p:cNvPr id="32" name="Listenebenen erhöhen"/>
              <p:cNvSpPr txBox="1"/>
              <p:nvPr userDrawn="1"/>
            </p:nvSpPr>
            <p:spPr>
              <a:xfrm rot="10800000" flipH="1" flipV="1">
                <a:off x="-2772000" y="2520000"/>
                <a:ext cx="16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ctr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indent="0" algn="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de-DE" sz="1000" b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Listenebene erhöhen</a:t>
                </a:r>
              </a:p>
            </p:txBody>
          </p:sp>
        </p:grpSp>
        <p:cxnSp>
          <p:nvCxnSpPr>
            <p:cNvPr id="13" name="Hilfslinien"/>
            <p:cNvCxnSpPr/>
            <p:nvPr userDrawn="1"/>
          </p:nvCxnSpPr>
          <p:spPr>
            <a:xfrm flipH="1">
              <a:off x="-468000" y="331948"/>
              <a:ext cx="360000" cy="0"/>
            </a:xfrm>
            <a:prstGeom prst="line">
              <a:avLst/>
            </a:prstGeom>
            <a:ln w="127" cap="sq">
              <a:solidFill>
                <a:schemeClr val="tx1">
                  <a:lumMod val="65000"/>
                  <a:lumOff val="35000"/>
                </a:schemeClr>
              </a:solidFill>
              <a:miter lim="800000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Linientext"/>
            <p:cNvSpPr txBox="1"/>
            <p:nvPr userDrawn="1"/>
          </p:nvSpPr>
          <p:spPr>
            <a:xfrm>
              <a:off x="-828000" y="-36000"/>
              <a:ext cx="720000" cy="360000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lIns="0" tIns="0" rIns="0" bIns="0" rtlCol="0" anchor="b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09,50</a:t>
              </a:r>
            </a:p>
            <a:p>
              <a:pPr algn="r">
                <a:lnSpc>
                  <a:spcPct val="100000"/>
                </a:lnSpc>
              </a:pPr>
              <a:r>
                <a: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cm 01,00</a:t>
              </a:r>
            </a:p>
          </p:txBody>
        </p:sp>
        <p:grpSp>
          <p:nvGrpSpPr>
            <p:cNvPr id="15" name="Gruppieren 14"/>
            <p:cNvGrpSpPr/>
            <p:nvPr userDrawn="1"/>
          </p:nvGrpSpPr>
          <p:grpSpPr>
            <a:xfrm>
              <a:off x="10800000" y="-36000"/>
              <a:ext cx="720000" cy="7140063"/>
              <a:chOff x="10800000" y="-36000"/>
              <a:chExt cx="720000" cy="7140063"/>
            </a:xfrm>
          </p:grpSpPr>
          <p:cxnSp>
            <p:nvCxnSpPr>
              <p:cNvPr id="16" name="Hilfslinien"/>
              <p:cNvCxnSpPr/>
              <p:nvPr userDrawn="1"/>
            </p:nvCxnSpPr>
            <p:spPr>
              <a:xfrm flipH="1">
                <a:off x="10800000" y="358775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Hilfslinien"/>
              <p:cNvCxnSpPr/>
              <p:nvPr userDrawn="1"/>
            </p:nvCxnSpPr>
            <p:spPr>
              <a:xfrm flipH="1">
                <a:off x="10800000" y="45561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Hilfslinien"/>
              <p:cNvCxnSpPr/>
              <p:nvPr userDrawn="1"/>
            </p:nvCxnSpPr>
            <p:spPr>
              <a:xfrm flipH="1">
                <a:off x="10800000" y="1619250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Hilfslinien"/>
              <p:cNvCxnSpPr/>
              <p:nvPr userDrawn="1"/>
            </p:nvCxnSpPr>
            <p:spPr>
              <a:xfrm flipH="1">
                <a:off x="10800000" y="6299200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Hilfslinien"/>
              <p:cNvCxnSpPr/>
              <p:nvPr userDrawn="1"/>
            </p:nvCxnSpPr>
            <p:spPr>
              <a:xfrm flipH="1">
                <a:off x="10800000" y="710406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Linientext"/>
              <p:cNvSpPr txBox="1"/>
              <p:nvPr userDrawn="1"/>
            </p:nvSpPr>
            <p:spPr>
              <a:xfrm>
                <a:off x="10800000" y="4932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09,23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01,27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22" name="Linientext"/>
              <p:cNvSpPr txBox="1"/>
              <p:nvPr userDrawn="1"/>
            </p:nvSpPr>
            <p:spPr>
              <a:xfrm>
                <a:off x="10800000" y="-36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09,50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01,00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23" name="Linientext"/>
              <p:cNvSpPr txBox="1"/>
              <p:nvPr userDrawn="1"/>
            </p:nvSpPr>
            <p:spPr>
              <a:xfrm>
                <a:off x="10800000" y="1656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06,00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04,50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24" name="Linientext"/>
              <p:cNvSpPr txBox="1"/>
              <p:nvPr userDrawn="1"/>
            </p:nvSpPr>
            <p:spPr>
              <a:xfrm>
                <a:off x="10800000" y="5904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07,00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17,50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25" name="Linientext"/>
              <p:cNvSpPr txBox="1"/>
              <p:nvPr userDrawn="1"/>
            </p:nvSpPr>
            <p:spPr>
              <a:xfrm>
                <a:off x="10800000" y="67068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09,23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19,73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cxnSp>
            <p:nvCxnSpPr>
              <p:cNvPr id="26" name="Hilfslinien"/>
              <p:cNvCxnSpPr/>
              <p:nvPr userDrawn="1"/>
            </p:nvCxnSpPr>
            <p:spPr>
              <a:xfrm flipH="1">
                <a:off x="10800000" y="152876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Linientext"/>
              <p:cNvSpPr txBox="1"/>
              <p:nvPr userDrawn="1"/>
            </p:nvSpPr>
            <p:spPr>
              <a:xfrm>
                <a:off x="10800000" y="1170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06,25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04,25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</p:grp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1440000" y="7117200"/>
            <a:ext cx="1800000" cy="180000"/>
          </a:xfrm>
        </p:spPr>
        <p:txBody>
          <a:bodyPr/>
          <a:lstStyle>
            <a:lvl1pPr>
              <a:defRPr sz="400">
                <a:solidFill>
                  <a:schemeClr val="tx2"/>
                </a:solidFill>
              </a:defRPr>
            </a:lvl1pPr>
          </a:lstStyle>
          <a:p>
            <a:r>
              <a:rPr lang="de-DE"/>
              <a:t>Titel der Präsentation • 16. Dezember 2013 • Manfred Mustermann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458788" y="7117118"/>
            <a:ext cx="360000" cy="180000"/>
          </a:xfrm>
        </p:spPr>
        <p:txBody>
          <a:bodyPr/>
          <a:lstStyle>
            <a:lvl1pPr>
              <a:defRPr sz="400">
                <a:solidFill>
                  <a:schemeClr val="tx2"/>
                </a:solidFill>
              </a:defRPr>
            </a:lvl1pPr>
          </a:lstStyle>
          <a:p>
            <a:r>
              <a:rPr lang="de-DE"/>
              <a:t>Seite </a:t>
            </a:r>
            <a:fld id="{7742BE65-FDB8-40E0-941F-A320667A722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32322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trenner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>
          <a:xfrm>
            <a:off x="1440000" y="7117200"/>
            <a:ext cx="1800000" cy="180000"/>
          </a:xfrm>
        </p:spPr>
        <p:txBody>
          <a:bodyPr/>
          <a:lstStyle>
            <a:lvl1pPr>
              <a:defRPr sz="400">
                <a:solidFill>
                  <a:schemeClr val="bg1"/>
                </a:solidFill>
              </a:defRPr>
            </a:lvl1pPr>
          </a:lstStyle>
          <a:p>
            <a:r>
              <a:rPr lang="de-DE"/>
              <a:t>Titel der Präsentation • 16. Dezember 2013 • Manfred Mustermann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5"/>
          </p:nvPr>
        </p:nvSpPr>
        <p:spPr>
          <a:xfrm>
            <a:off x="458788" y="7117118"/>
            <a:ext cx="360000" cy="180000"/>
          </a:xfrm>
        </p:spPr>
        <p:txBody>
          <a:bodyPr/>
          <a:lstStyle>
            <a:lvl1pPr>
              <a:defRPr sz="400">
                <a:solidFill>
                  <a:schemeClr val="bg1"/>
                </a:solidFill>
              </a:defRPr>
            </a:lvl1pPr>
          </a:lstStyle>
          <a:p>
            <a:r>
              <a:rPr lang="de-DE"/>
              <a:t>Seite </a:t>
            </a:r>
            <a:fld id="{7742BE65-FDB8-40E0-941F-A320667A7227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6" name="Bildplatzhalter 7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0693400" cy="7561263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600"/>
            </a:lvl1pPr>
          </a:lstStyle>
          <a:p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r>
              <a:rPr lang="de-DE"/>
              <a:t>Bild einfügen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8787" y="358775"/>
            <a:ext cx="9775825" cy="1169988"/>
          </a:xfrm>
        </p:spPr>
        <p:txBody>
          <a:bodyPr/>
          <a:lstStyle>
            <a:lvl1pPr>
              <a:defRPr sz="3400">
                <a:solidFill>
                  <a:schemeClr val="tx1"/>
                </a:solidFill>
              </a:defRPr>
            </a:lvl1pPr>
          </a:lstStyle>
          <a:p>
            <a:r>
              <a:rPr lang="de-DE"/>
              <a:t>Headline einfügen auch zweizeilig</a:t>
            </a:r>
            <a:br>
              <a:rPr lang="de-DE"/>
            </a:br>
            <a:r>
              <a:rPr lang="de-DE"/>
              <a:t>Layout: Kapiteltrenner mit Bild</a:t>
            </a:r>
          </a:p>
        </p:txBody>
      </p:sp>
      <p:sp>
        <p:nvSpPr>
          <p:cNvPr id="7" name="Textplatzhalter 5"/>
          <p:cNvSpPr>
            <a:spLocks noGrp="1"/>
          </p:cNvSpPr>
          <p:nvPr>
            <p:ph type="body" sz="quarter" idx="11" hasCustomPrompt="1"/>
          </p:nvPr>
        </p:nvSpPr>
        <p:spPr>
          <a:xfrm>
            <a:off x="72000" y="7308000"/>
            <a:ext cx="4680000" cy="180000"/>
          </a:xfrm>
        </p:spPr>
        <p:txBody>
          <a:bodyPr anchor="b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700">
                <a:solidFill>
                  <a:schemeClr val="bg1"/>
                </a:solidFill>
              </a:defRPr>
            </a:lvl1pPr>
            <a:lvl2pPr marL="0" indent="0" algn="r">
              <a:lnSpc>
                <a:spcPct val="100000"/>
              </a:lnSpc>
              <a:spcBef>
                <a:spcPts val="0"/>
              </a:spcBef>
              <a:buNone/>
              <a:defRPr sz="700">
                <a:solidFill>
                  <a:schemeClr val="bg1"/>
                </a:solidFill>
              </a:defRPr>
            </a:lvl2pPr>
            <a:lvl3pPr marL="0" indent="0" algn="r">
              <a:lnSpc>
                <a:spcPct val="100000"/>
              </a:lnSpc>
              <a:spcBef>
                <a:spcPts val="0"/>
              </a:spcBef>
              <a:buNone/>
              <a:defRPr sz="700">
                <a:solidFill>
                  <a:schemeClr val="bg1"/>
                </a:solidFill>
              </a:defRPr>
            </a:lvl3pPr>
            <a:lvl4pPr marL="0" indent="0" algn="r">
              <a:lnSpc>
                <a:spcPct val="100000"/>
              </a:lnSpc>
              <a:spcBef>
                <a:spcPts val="0"/>
              </a:spcBef>
              <a:buNone/>
              <a:defRPr sz="700">
                <a:solidFill>
                  <a:schemeClr val="bg1"/>
                </a:solidFill>
              </a:defRPr>
            </a:lvl4pPr>
            <a:lvl5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>
                <a:solidFill>
                  <a:schemeClr val="bg1"/>
                </a:solidFill>
              </a:defRPr>
            </a:lvl5pPr>
            <a:lvl6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>
                <a:solidFill>
                  <a:schemeClr val="bg1"/>
                </a:solidFill>
              </a:defRPr>
            </a:lvl6pPr>
            <a:lvl7pPr marL="0" indent="0" algn="r">
              <a:lnSpc>
                <a:spcPct val="100000"/>
              </a:lnSpc>
              <a:spcBef>
                <a:spcPts val="0"/>
              </a:spcBef>
              <a:buNone/>
              <a:defRPr sz="700">
                <a:solidFill>
                  <a:schemeClr val="bg1"/>
                </a:solidFill>
              </a:defRPr>
            </a:lvl7pPr>
            <a:lvl8pPr marL="0" indent="0" algn="r">
              <a:lnSpc>
                <a:spcPct val="100000"/>
              </a:lnSpc>
              <a:spcBef>
                <a:spcPts val="0"/>
              </a:spcBef>
              <a:buNone/>
              <a:defRPr sz="700">
                <a:solidFill>
                  <a:schemeClr val="bg1"/>
                </a:solidFill>
              </a:defRPr>
            </a:lvl8pPr>
            <a:lvl9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>
                <a:solidFill>
                  <a:schemeClr val="bg1"/>
                </a:solidFill>
              </a:defRPr>
            </a:lvl9pPr>
          </a:lstStyle>
          <a:p>
            <a:pPr lvl="0"/>
            <a:r>
              <a:rPr lang="de-DE"/>
              <a:t>Copyright</a:t>
            </a:r>
          </a:p>
        </p:txBody>
      </p:sp>
      <p:grpSp>
        <p:nvGrpSpPr>
          <p:cNvPr id="8" name="Gruppieren 7"/>
          <p:cNvGrpSpPr/>
          <p:nvPr userDrawn="1"/>
        </p:nvGrpSpPr>
        <p:grpSpPr>
          <a:xfrm>
            <a:off x="-2808000" y="-468001"/>
            <a:ext cx="14328000" cy="8496001"/>
            <a:chOff x="-2808000" y="-468001"/>
            <a:chExt cx="14328000" cy="8496001"/>
          </a:xfrm>
        </p:grpSpPr>
        <p:grpSp>
          <p:nvGrpSpPr>
            <p:cNvPr id="9" name="Hilfslinien oben"/>
            <p:cNvGrpSpPr/>
            <p:nvPr userDrawn="1"/>
          </p:nvGrpSpPr>
          <p:grpSpPr>
            <a:xfrm>
              <a:off x="458788" y="-468000"/>
              <a:ext cx="9775825" cy="360000"/>
              <a:chOff x="458788" y="-468000"/>
              <a:chExt cx="9775825" cy="360000"/>
            </a:xfrm>
          </p:grpSpPr>
          <p:cxnSp>
            <p:nvCxnSpPr>
              <p:cNvPr id="44" name="Hilfslinien"/>
              <p:cNvCxnSpPr/>
              <p:nvPr userDrawn="1"/>
            </p:nvCxnSpPr>
            <p:spPr>
              <a:xfrm flipV="1">
                <a:off x="458788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Hilfslinien"/>
              <p:cNvCxnSpPr/>
              <p:nvPr userDrawn="1"/>
            </p:nvCxnSpPr>
            <p:spPr>
              <a:xfrm flipV="1">
                <a:off x="10234613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Linientext"/>
              <p:cNvSpPr txBox="1"/>
              <p:nvPr userDrawn="1"/>
            </p:nvSpPr>
            <p:spPr>
              <a:xfrm>
                <a:off x="493200" y="-468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13,58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01,27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endParaRPr>
              </a:p>
            </p:txBody>
          </p:sp>
          <p:sp>
            <p:nvSpPr>
              <p:cNvPr id="47" name="Linientext"/>
              <p:cNvSpPr txBox="1"/>
              <p:nvPr userDrawn="1"/>
            </p:nvSpPr>
            <p:spPr>
              <a:xfrm>
                <a:off x="9478800" y="-468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13,58</a:t>
                </a:r>
              </a:p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cm 01,27</a:t>
                </a:r>
              </a:p>
            </p:txBody>
          </p:sp>
        </p:grpSp>
        <p:grpSp>
          <p:nvGrpSpPr>
            <p:cNvPr id="10" name="Hilfslinien unten"/>
            <p:cNvGrpSpPr/>
            <p:nvPr userDrawn="1"/>
          </p:nvGrpSpPr>
          <p:grpSpPr>
            <a:xfrm>
              <a:off x="458788" y="7668000"/>
              <a:ext cx="9775825" cy="360000"/>
              <a:chOff x="458788" y="-468000"/>
              <a:chExt cx="9775825" cy="360000"/>
            </a:xfrm>
          </p:grpSpPr>
          <p:cxnSp>
            <p:nvCxnSpPr>
              <p:cNvPr id="40" name="Hilfslinien"/>
              <p:cNvCxnSpPr/>
              <p:nvPr userDrawn="1"/>
            </p:nvCxnSpPr>
            <p:spPr>
              <a:xfrm flipV="1">
                <a:off x="458788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Hilfslinien"/>
              <p:cNvCxnSpPr/>
              <p:nvPr userDrawn="1"/>
            </p:nvCxnSpPr>
            <p:spPr>
              <a:xfrm flipV="1">
                <a:off x="10234613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Linientext"/>
              <p:cNvSpPr txBox="1"/>
              <p:nvPr userDrawn="1"/>
            </p:nvSpPr>
            <p:spPr>
              <a:xfrm>
                <a:off x="493200" y="-468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13,58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01,27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endParaRPr>
              </a:p>
            </p:txBody>
          </p:sp>
          <p:sp>
            <p:nvSpPr>
              <p:cNvPr id="43" name="Linientext"/>
              <p:cNvSpPr txBox="1"/>
              <p:nvPr userDrawn="1"/>
            </p:nvSpPr>
            <p:spPr>
              <a:xfrm>
                <a:off x="9478800" y="-468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13,58</a:t>
                </a:r>
              </a:p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cm 01,27</a:t>
                </a:r>
              </a:p>
            </p:txBody>
          </p:sp>
        </p:grpSp>
        <p:grpSp>
          <p:nvGrpSpPr>
            <p:cNvPr id="11" name="Hilfslinien links"/>
            <p:cNvGrpSpPr/>
            <p:nvPr userDrawn="1"/>
          </p:nvGrpSpPr>
          <p:grpSpPr>
            <a:xfrm>
              <a:off x="-828000" y="5904000"/>
              <a:ext cx="720000" cy="1200063"/>
              <a:chOff x="10800000" y="5904000"/>
              <a:chExt cx="720000" cy="1200063"/>
            </a:xfrm>
          </p:grpSpPr>
          <p:cxnSp>
            <p:nvCxnSpPr>
              <p:cNvPr id="36" name="Hilfslinien"/>
              <p:cNvCxnSpPr/>
              <p:nvPr userDrawn="1"/>
            </p:nvCxnSpPr>
            <p:spPr>
              <a:xfrm flipH="1">
                <a:off x="11160000" y="6299200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Hilfslinien"/>
              <p:cNvCxnSpPr/>
              <p:nvPr userDrawn="1"/>
            </p:nvCxnSpPr>
            <p:spPr>
              <a:xfrm flipH="1">
                <a:off x="11160000" y="710406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Linientext"/>
              <p:cNvSpPr txBox="1"/>
              <p:nvPr userDrawn="1"/>
            </p:nvSpPr>
            <p:spPr>
              <a:xfrm>
                <a:off x="10800000" y="5904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07,00</a:t>
                </a:r>
              </a:p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cm 17,50</a:t>
                </a:r>
              </a:p>
            </p:txBody>
          </p:sp>
          <p:sp>
            <p:nvSpPr>
              <p:cNvPr id="39" name="Linientext"/>
              <p:cNvSpPr txBox="1"/>
              <p:nvPr userDrawn="1"/>
            </p:nvSpPr>
            <p:spPr>
              <a:xfrm>
                <a:off x="10800000" y="67068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09,23</a:t>
                </a:r>
              </a:p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cm 19,73</a:t>
                </a:r>
              </a:p>
            </p:txBody>
          </p:sp>
        </p:grpSp>
        <p:sp>
          <p:nvSpPr>
            <p:cNvPr id="12" name="Regieanweisung // Fußzeile"/>
            <p:cNvSpPr txBox="1"/>
            <p:nvPr userDrawn="1"/>
          </p:nvSpPr>
          <p:spPr>
            <a:xfrm rot="10800000" flipH="1" flipV="1">
              <a:off x="1440000" y="7668000"/>
              <a:ext cx="5040000" cy="360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Fußzeile pro Folie oder für alle/mehrere anpassen über Menü: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Einfügen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Text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Kopf- und Fußzeile</a:t>
              </a:r>
            </a:p>
          </p:txBody>
        </p:sp>
        <p:sp>
          <p:nvSpPr>
            <p:cNvPr id="13" name="Regieanweisung // Hilfslinien"/>
            <p:cNvSpPr txBox="1"/>
            <p:nvPr userDrawn="1"/>
          </p:nvSpPr>
          <p:spPr>
            <a:xfrm rot="10800000" flipH="1" flipV="1">
              <a:off x="1440000" y="-468001"/>
              <a:ext cx="5040000" cy="360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b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Hilfslinien anzeigen über Menu: </a:t>
              </a:r>
              <a:b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</a:b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Ansicht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Anzeigen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Haken bei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Führungslinien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setzten</a:t>
              </a:r>
            </a:p>
          </p:txBody>
        </p:sp>
        <p:sp>
          <p:nvSpPr>
            <p:cNvPr id="14" name="Regieanweisung // Allgemein"/>
            <p:cNvSpPr txBox="1"/>
            <p:nvPr userDrawn="1"/>
          </p:nvSpPr>
          <p:spPr>
            <a:xfrm rot="10800000" flipH="1" flipV="1">
              <a:off x="-2808000" y="455614"/>
              <a:ext cx="2700000" cy="107315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Folie in Ursprungsform </a:t>
              </a:r>
            </a:p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bringen über Menu:</a:t>
              </a:r>
            </a:p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Start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Folien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Zurücksetzen</a:t>
              </a:r>
            </a:p>
            <a:p>
              <a:pPr indent="0" algn="r">
                <a:lnSpc>
                  <a:spcPct val="100000"/>
                </a:lnSpc>
                <a:spcBef>
                  <a:spcPts val="900"/>
                </a:spcBef>
                <a:spcAft>
                  <a:spcPts val="0"/>
                </a:spcAft>
              </a:pP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Wechsel des Folienlayouts </a:t>
              </a:r>
              <a:b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</a:b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im Menü über: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Start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Folien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Layout</a:t>
              </a:r>
            </a:p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endParaRPr lang="de-DE"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endParaRPr>
            </a:p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endParaRPr lang="de-DE"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endParaRPr>
            </a:p>
          </p:txBody>
        </p:sp>
        <p:grpSp>
          <p:nvGrpSpPr>
            <p:cNvPr id="15" name="Regieanweisung // Listenebenen"/>
            <p:cNvGrpSpPr/>
            <p:nvPr userDrawn="1"/>
          </p:nvGrpSpPr>
          <p:grpSpPr>
            <a:xfrm>
              <a:off x="-2808000" y="1854000"/>
              <a:ext cx="2700000" cy="1494000"/>
              <a:chOff x="-2808000" y="1854000"/>
              <a:chExt cx="2700000" cy="1494000"/>
            </a:xfrm>
          </p:grpSpPr>
          <p:pic>
            <p:nvPicPr>
              <p:cNvPr id="31" name="Bild Listenebenen erhöhen"/>
              <p:cNvPicPr>
                <a:picLocks noChangeAspect="1" noChangeArrowheads="1"/>
              </p:cNvPicPr>
              <p:nvPr userDrawn="1"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080000" y="2520000"/>
                <a:ext cx="825004" cy="36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2" name="Bild Listenebenen verringern"/>
              <p:cNvPicPr>
                <a:picLocks noChangeAspect="1" noChangeArrowheads="1"/>
              </p:cNvPicPr>
              <p:nvPr userDrawn="1"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080000" y="2988000"/>
                <a:ext cx="825004" cy="36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3" name="Listenebenen verringern"/>
              <p:cNvSpPr txBox="1"/>
              <p:nvPr userDrawn="1"/>
            </p:nvSpPr>
            <p:spPr>
              <a:xfrm rot="10800000" flipH="1" flipV="1">
                <a:off x="-2772000" y="2988000"/>
                <a:ext cx="16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ctr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indent="0" algn="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de-DE" sz="1000" b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Listenebene verringern</a:t>
                </a:r>
              </a:p>
            </p:txBody>
          </p:sp>
          <p:sp>
            <p:nvSpPr>
              <p:cNvPr id="34" name="Regieanweisung // Listenebenen"/>
              <p:cNvSpPr txBox="1"/>
              <p:nvPr userDrawn="1"/>
            </p:nvSpPr>
            <p:spPr>
              <a:xfrm rot="10800000" flipH="1" flipV="1">
                <a:off x="-2808000" y="1854000"/>
                <a:ext cx="2700000" cy="648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indent="0" algn="r">
                  <a:lnSpc>
                    <a:spcPct val="100000"/>
                  </a:lnSpc>
                  <a:spcBef>
                    <a:spcPts val="900"/>
                  </a:spcBef>
                  <a:spcAft>
                    <a:spcPts val="0"/>
                  </a:spcAft>
                </a:pPr>
                <a:r>
                  <a:rPr lang="de-DE" sz="1000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Wechsel der Textebene im Menü über: </a:t>
                </a:r>
                <a:br>
                  <a:rPr lang="de-DE" sz="1000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</a:br>
                <a:r>
                  <a:rPr lang="de-DE" sz="1000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Start</a:t>
                </a:r>
                <a:r>
                  <a:rPr lang="de-DE" sz="1000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 // </a:t>
                </a:r>
                <a:r>
                  <a:rPr lang="de-DE" sz="1000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Absatz</a:t>
                </a:r>
                <a:r>
                  <a:rPr lang="de-DE" sz="1000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 // </a:t>
                </a:r>
                <a:r>
                  <a:rPr lang="de-DE" sz="1000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Listenebene </a:t>
                </a:r>
                <a:br>
                  <a:rPr lang="de-DE" sz="1000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</a:br>
                <a:r>
                  <a:rPr lang="de-DE" sz="1000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erhöhen/verringern</a:t>
                </a:r>
              </a:p>
            </p:txBody>
          </p:sp>
          <p:sp>
            <p:nvSpPr>
              <p:cNvPr id="35" name="Listenebenen erhöhen"/>
              <p:cNvSpPr txBox="1"/>
              <p:nvPr userDrawn="1"/>
            </p:nvSpPr>
            <p:spPr>
              <a:xfrm rot="10800000" flipH="1" flipV="1">
                <a:off x="-2772000" y="2520000"/>
                <a:ext cx="16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ctr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indent="0" algn="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de-DE" sz="1000" b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Listenebene erhöhen</a:t>
                </a:r>
              </a:p>
            </p:txBody>
          </p:sp>
        </p:grpSp>
        <p:cxnSp>
          <p:nvCxnSpPr>
            <p:cNvPr id="16" name="Hilfslinien"/>
            <p:cNvCxnSpPr/>
            <p:nvPr userDrawn="1"/>
          </p:nvCxnSpPr>
          <p:spPr>
            <a:xfrm flipH="1">
              <a:off x="-468000" y="331948"/>
              <a:ext cx="360000" cy="0"/>
            </a:xfrm>
            <a:prstGeom prst="line">
              <a:avLst/>
            </a:prstGeom>
            <a:ln w="127" cap="sq">
              <a:solidFill>
                <a:schemeClr val="tx1">
                  <a:lumMod val="65000"/>
                  <a:lumOff val="35000"/>
                </a:schemeClr>
              </a:solidFill>
              <a:miter lim="800000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Linientext"/>
            <p:cNvSpPr txBox="1"/>
            <p:nvPr userDrawn="1"/>
          </p:nvSpPr>
          <p:spPr>
            <a:xfrm>
              <a:off x="-828000" y="-36000"/>
              <a:ext cx="720000" cy="360000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lIns="0" tIns="0" rIns="0" bIns="0" rtlCol="0" anchor="b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09,50</a:t>
              </a:r>
            </a:p>
            <a:p>
              <a:pPr algn="r">
                <a:lnSpc>
                  <a:spcPct val="100000"/>
                </a:lnSpc>
              </a:pPr>
              <a:r>
                <a: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cm 01,00</a:t>
              </a:r>
            </a:p>
          </p:txBody>
        </p:sp>
        <p:grpSp>
          <p:nvGrpSpPr>
            <p:cNvPr id="18" name="Gruppieren 17"/>
            <p:cNvGrpSpPr/>
            <p:nvPr userDrawn="1"/>
          </p:nvGrpSpPr>
          <p:grpSpPr>
            <a:xfrm>
              <a:off x="10800000" y="-36000"/>
              <a:ext cx="720000" cy="7140063"/>
              <a:chOff x="10800000" y="-36000"/>
              <a:chExt cx="720000" cy="7140063"/>
            </a:xfrm>
          </p:grpSpPr>
          <p:cxnSp>
            <p:nvCxnSpPr>
              <p:cNvPr id="19" name="Hilfslinien"/>
              <p:cNvCxnSpPr/>
              <p:nvPr userDrawn="1"/>
            </p:nvCxnSpPr>
            <p:spPr>
              <a:xfrm flipH="1">
                <a:off x="10800000" y="358775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Hilfslinien"/>
              <p:cNvCxnSpPr/>
              <p:nvPr userDrawn="1"/>
            </p:nvCxnSpPr>
            <p:spPr>
              <a:xfrm flipH="1">
                <a:off x="10800000" y="45561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Hilfslinien"/>
              <p:cNvCxnSpPr/>
              <p:nvPr userDrawn="1"/>
            </p:nvCxnSpPr>
            <p:spPr>
              <a:xfrm flipH="1">
                <a:off x="10800000" y="1619250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Hilfslinien"/>
              <p:cNvCxnSpPr/>
              <p:nvPr userDrawn="1"/>
            </p:nvCxnSpPr>
            <p:spPr>
              <a:xfrm flipH="1">
                <a:off x="10800000" y="6299200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Hilfslinien"/>
              <p:cNvCxnSpPr/>
              <p:nvPr userDrawn="1"/>
            </p:nvCxnSpPr>
            <p:spPr>
              <a:xfrm flipH="1">
                <a:off x="10800000" y="710406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Linientext"/>
              <p:cNvSpPr txBox="1"/>
              <p:nvPr userDrawn="1"/>
            </p:nvSpPr>
            <p:spPr>
              <a:xfrm>
                <a:off x="10800000" y="4932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09,23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01,27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25" name="Linientext"/>
              <p:cNvSpPr txBox="1"/>
              <p:nvPr userDrawn="1"/>
            </p:nvSpPr>
            <p:spPr>
              <a:xfrm>
                <a:off x="10800000" y="-36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09,50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01,00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26" name="Linientext"/>
              <p:cNvSpPr txBox="1"/>
              <p:nvPr userDrawn="1"/>
            </p:nvSpPr>
            <p:spPr>
              <a:xfrm>
                <a:off x="10800000" y="1656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06,00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04,50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27" name="Linientext"/>
              <p:cNvSpPr txBox="1"/>
              <p:nvPr userDrawn="1"/>
            </p:nvSpPr>
            <p:spPr>
              <a:xfrm>
                <a:off x="10800000" y="5904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07,00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17,50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28" name="Linientext"/>
              <p:cNvSpPr txBox="1"/>
              <p:nvPr userDrawn="1"/>
            </p:nvSpPr>
            <p:spPr>
              <a:xfrm>
                <a:off x="10800000" y="67068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09,23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19,73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cxnSp>
            <p:nvCxnSpPr>
              <p:cNvPr id="29" name="Hilfslinien"/>
              <p:cNvCxnSpPr/>
              <p:nvPr userDrawn="1"/>
            </p:nvCxnSpPr>
            <p:spPr>
              <a:xfrm flipH="1">
                <a:off x="10800000" y="152876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Linientext"/>
              <p:cNvSpPr txBox="1"/>
              <p:nvPr userDrawn="1"/>
            </p:nvSpPr>
            <p:spPr>
              <a:xfrm>
                <a:off x="10800000" y="1170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06,25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04,25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</p:grpSp>
      <p:sp>
        <p:nvSpPr>
          <p:cNvPr id="48" name="Textplatzhalter 23"/>
          <p:cNvSpPr txBox="1">
            <a:spLocks/>
          </p:cNvSpPr>
          <p:nvPr userDrawn="1"/>
        </p:nvSpPr>
        <p:spPr>
          <a:xfrm>
            <a:off x="79483" y="7361651"/>
            <a:ext cx="3600000" cy="180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marL="0" indent="0" algn="l" defTabSz="1043056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None/>
              <a:defRPr sz="7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 algn="r" defTabSz="1043056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None/>
              <a:defRPr sz="7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0" indent="0" algn="r" defTabSz="1043056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None/>
              <a:defRPr sz="7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0" indent="0" algn="r" defTabSz="1043056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None/>
              <a:defRPr sz="7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0" indent="0" algn="r" defTabSz="1043056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None/>
              <a:defRPr sz="7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0" indent="0" algn="r" defTabSz="1043056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None/>
              <a:defRPr sz="7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 marL="0" indent="0" algn="r" defTabSz="1043056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None/>
              <a:defRPr sz="7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 marL="0" indent="0" algn="r" defTabSz="1043056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None/>
              <a:defRPr sz="7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 marL="0" indent="0" algn="r" defTabSz="1043056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/>
              <a:t>© Copyright 2014 DOSB</a:t>
            </a:r>
          </a:p>
        </p:txBody>
      </p:sp>
    </p:spTree>
    <p:extLst>
      <p:ext uri="{BB962C8B-B14F-4D97-AF65-F5344CB8AC3E}">
        <p14:creationId xmlns:p14="http://schemas.microsoft.com/office/powerpoint/2010/main" val="31777496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aubild Prozen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Headline einfügen auch zweizeilig</a:t>
            </a:r>
            <a:br>
              <a:rPr lang="de-DE"/>
            </a:br>
            <a:r>
              <a:rPr lang="de-DE"/>
              <a:t>Layout: Schaubild Prozente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der Präsentation • 16. Dezember 2013 • Manfred Mustermann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7742BE65-FDB8-40E0-941F-A320667A7227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6" name="Textplatzhalter 5"/>
          <p:cNvSpPr>
            <a:spLocks noGrp="1" noChangeAspect="1"/>
          </p:cNvSpPr>
          <p:nvPr>
            <p:ph type="body" sz="quarter" idx="12" hasCustomPrompt="1"/>
          </p:nvPr>
        </p:nvSpPr>
        <p:spPr>
          <a:xfrm>
            <a:off x="1620000" y="1476000"/>
            <a:ext cx="2448000" cy="2448000"/>
          </a:xfrm>
          <a:prstGeom prst="ellipse">
            <a:avLst/>
          </a:prstGeom>
          <a:solidFill>
            <a:schemeClr val="tx2"/>
          </a:solidFill>
        </p:spPr>
        <p:txBody>
          <a:bodyPr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4800" b="1">
                <a:solidFill>
                  <a:schemeClr val="bg1"/>
                </a:solidFill>
              </a:defRPr>
            </a:lvl1pPr>
            <a:lvl2pPr marL="0" indent="0" algn="ctr">
              <a:lnSpc>
                <a:spcPct val="140000"/>
              </a:lnSpc>
              <a:spcBef>
                <a:spcPts val="0"/>
              </a:spcBef>
              <a:buNone/>
              <a:defRPr sz="930" b="0">
                <a:solidFill>
                  <a:schemeClr val="bg1"/>
                </a:solidFill>
              </a:defRPr>
            </a:lvl2pPr>
            <a:lvl3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30" b="0">
                <a:solidFill>
                  <a:schemeClr val="bg1"/>
                </a:solidFill>
              </a:defRPr>
            </a:lvl3pPr>
            <a:lvl4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30" b="0">
                <a:solidFill>
                  <a:schemeClr val="bg1"/>
                </a:solidFill>
              </a:defRPr>
            </a:lvl4pPr>
            <a:lvl5pPr marL="0" indent="0" algn="ctr">
              <a:lnSpc>
                <a:spcPct val="100000"/>
              </a:lnSpc>
              <a:spcBef>
                <a:spcPts val="0"/>
              </a:spcBef>
              <a:buNone/>
              <a:defRPr sz="930" b="0">
                <a:solidFill>
                  <a:schemeClr val="bg1"/>
                </a:solidFill>
              </a:defRPr>
            </a:lvl5pPr>
            <a:lvl6pPr marL="0" indent="0" algn="ctr">
              <a:lnSpc>
                <a:spcPct val="100000"/>
              </a:lnSpc>
              <a:spcBef>
                <a:spcPts val="0"/>
              </a:spcBef>
              <a:buNone/>
              <a:defRPr sz="930" b="0">
                <a:solidFill>
                  <a:schemeClr val="bg1"/>
                </a:solidFill>
              </a:defRPr>
            </a:lvl6pPr>
            <a:lvl7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30" b="0">
                <a:solidFill>
                  <a:schemeClr val="bg1"/>
                </a:solidFill>
              </a:defRPr>
            </a:lvl7pPr>
            <a:lvl8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30" b="0">
                <a:solidFill>
                  <a:schemeClr val="bg1"/>
                </a:solidFill>
              </a:defRPr>
            </a:lvl8pPr>
            <a:lvl9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30" b="0">
                <a:solidFill>
                  <a:schemeClr val="bg1"/>
                </a:solidFill>
              </a:defRPr>
            </a:lvl9pPr>
          </a:lstStyle>
          <a:p>
            <a:pPr lvl="0"/>
            <a:r>
              <a:rPr lang="de-DE"/>
              <a:t>XX%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428000" y="2556000"/>
            <a:ext cx="1980000" cy="1080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500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050" b="0"/>
            </a:lvl2pPr>
            <a:lvl3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050" b="0"/>
            </a:lvl3pPr>
            <a:lvl4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050" b="0"/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1050" b="0"/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1050" b="0"/>
            </a:lvl6pPr>
            <a:lvl7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050" b="0"/>
            </a:lvl7pPr>
            <a:lvl8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050" b="0"/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050" b="0"/>
            </a:lvl9pPr>
          </a:lstStyle>
          <a:p>
            <a:pPr lvl="0"/>
            <a:r>
              <a:rPr lang="de-DE"/>
              <a:t>XX%</a:t>
            </a:r>
          </a:p>
          <a:p>
            <a:pPr lvl="1"/>
            <a:r>
              <a:rPr lang="de-DE"/>
              <a:t>Zweite Ebene</a:t>
            </a:r>
          </a:p>
          <a:p>
            <a:pPr lvl="1"/>
            <a:r>
              <a:rPr lang="de-DE"/>
              <a:t>Dritte Ebene</a:t>
            </a:r>
          </a:p>
        </p:txBody>
      </p:sp>
      <p:sp>
        <p:nvSpPr>
          <p:cNvPr id="9" name="Textplatzhalter 5"/>
          <p:cNvSpPr>
            <a:spLocks noGrp="1" noChangeAspect="1"/>
          </p:cNvSpPr>
          <p:nvPr>
            <p:ph type="body" sz="quarter" idx="14" hasCustomPrompt="1"/>
          </p:nvPr>
        </p:nvSpPr>
        <p:spPr>
          <a:xfrm>
            <a:off x="6660000" y="1872000"/>
            <a:ext cx="2448000" cy="2448000"/>
          </a:xfrm>
          <a:prstGeom prst="ellipse">
            <a:avLst/>
          </a:prstGeom>
          <a:solidFill>
            <a:schemeClr val="tx2"/>
          </a:solidFill>
        </p:spPr>
        <p:txBody>
          <a:bodyPr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4800" b="1">
                <a:solidFill>
                  <a:schemeClr val="bg1"/>
                </a:solidFill>
              </a:defRPr>
            </a:lvl1pPr>
            <a:lvl2pPr marL="0" indent="0" algn="ctr">
              <a:lnSpc>
                <a:spcPct val="140000"/>
              </a:lnSpc>
              <a:spcBef>
                <a:spcPts val="0"/>
              </a:spcBef>
              <a:buNone/>
              <a:defRPr sz="930" b="0">
                <a:solidFill>
                  <a:schemeClr val="bg1"/>
                </a:solidFill>
              </a:defRPr>
            </a:lvl2pPr>
            <a:lvl3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30" b="0">
                <a:solidFill>
                  <a:schemeClr val="bg1"/>
                </a:solidFill>
              </a:defRPr>
            </a:lvl3pPr>
            <a:lvl4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30" b="0">
                <a:solidFill>
                  <a:schemeClr val="bg1"/>
                </a:solidFill>
              </a:defRPr>
            </a:lvl4pPr>
            <a:lvl5pPr marL="0" indent="0" algn="ctr">
              <a:lnSpc>
                <a:spcPct val="100000"/>
              </a:lnSpc>
              <a:spcBef>
                <a:spcPts val="0"/>
              </a:spcBef>
              <a:buNone/>
              <a:defRPr sz="930" b="0">
                <a:solidFill>
                  <a:schemeClr val="bg1"/>
                </a:solidFill>
              </a:defRPr>
            </a:lvl5pPr>
            <a:lvl6pPr marL="0" indent="0" algn="ctr">
              <a:lnSpc>
                <a:spcPct val="100000"/>
              </a:lnSpc>
              <a:spcBef>
                <a:spcPts val="0"/>
              </a:spcBef>
              <a:buNone/>
              <a:defRPr sz="930" b="0">
                <a:solidFill>
                  <a:schemeClr val="bg1"/>
                </a:solidFill>
              </a:defRPr>
            </a:lvl6pPr>
            <a:lvl7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30" b="0">
                <a:solidFill>
                  <a:schemeClr val="bg1"/>
                </a:solidFill>
              </a:defRPr>
            </a:lvl7pPr>
            <a:lvl8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30" b="0">
                <a:solidFill>
                  <a:schemeClr val="bg1"/>
                </a:solidFill>
              </a:defRPr>
            </a:lvl8pPr>
            <a:lvl9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30" b="0">
                <a:solidFill>
                  <a:schemeClr val="bg1"/>
                </a:solidFill>
              </a:defRPr>
            </a:lvl9pPr>
          </a:lstStyle>
          <a:p>
            <a:pPr lvl="0"/>
            <a:r>
              <a:rPr lang="de-DE"/>
              <a:t>XX%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0" name="Textplatzhalter 5"/>
          <p:cNvSpPr>
            <a:spLocks noGrp="1" noChangeAspect="1"/>
          </p:cNvSpPr>
          <p:nvPr>
            <p:ph type="body" sz="quarter" idx="15" hasCustomPrompt="1"/>
          </p:nvPr>
        </p:nvSpPr>
        <p:spPr>
          <a:xfrm>
            <a:off x="3852000" y="4248000"/>
            <a:ext cx="2448000" cy="2448000"/>
          </a:xfrm>
          <a:prstGeom prst="ellipse">
            <a:avLst/>
          </a:prstGeom>
          <a:solidFill>
            <a:schemeClr val="tx2"/>
          </a:solidFill>
        </p:spPr>
        <p:txBody>
          <a:bodyPr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4800" b="1">
                <a:solidFill>
                  <a:schemeClr val="bg1"/>
                </a:solidFill>
              </a:defRPr>
            </a:lvl1pPr>
            <a:lvl2pPr marL="0" indent="0" algn="ctr">
              <a:lnSpc>
                <a:spcPct val="140000"/>
              </a:lnSpc>
              <a:spcBef>
                <a:spcPts val="0"/>
              </a:spcBef>
              <a:buNone/>
              <a:defRPr sz="930" b="0">
                <a:solidFill>
                  <a:schemeClr val="bg1"/>
                </a:solidFill>
              </a:defRPr>
            </a:lvl2pPr>
            <a:lvl3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30" b="0">
                <a:solidFill>
                  <a:schemeClr val="bg1"/>
                </a:solidFill>
              </a:defRPr>
            </a:lvl3pPr>
            <a:lvl4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30" b="0">
                <a:solidFill>
                  <a:schemeClr val="bg1"/>
                </a:solidFill>
              </a:defRPr>
            </a:lvl4pPr>
            <a:lvl5pPr marL="0" indent="0" algn="ctr">
              <a:lnSpc>
                <a:spcPct val="100000"/>
              </a:lnSpc>
              <a:spcBef>
                <a:spcPts val="0"/>
              </a:spcBef>
              <a:buNone/>
              <a:defRPr sz="930" b="0">
                <a:solidFill>
                  <a:schemeClr val="bg1"/>
                </a:solidFill>
              </a:defRPr>
            </a:lvl5pPr>
            <a:lvl6pPr marL="0" indent="0" algn="ctr">
              <a:lnSpc>
                <a:spcPct val="100000"/>
              </a:lnSpc>
              <a:spcBef>
                <a:spcPts val="0"/>
              </a:spcBef>
              <a:buNone/>
              <a:defRPr sz="930" b="0">
                <a:solidFill>
                  <a:schemeClr val="bg1"/>
                </a:solidFill>
              </a:defRPr>
            </a:lvl6pPr>
            <a:lvl7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30" b="0">
                <a:solidFill>
                  <a:schemeClr val="bg1"/>
                </a:solidFill>
              </a:defRPr>
            </a:lvl7pPr>
            <a:lvl8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30" b="0">
                <a:solidFill>
                  <a:schemeClr val="bg1"/>
                </a:solidFill>
              </a:defRPr>
            </a:lvl8pPr>
            <a:lvl9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930" b="0">
                <a:solidFill>
                  <a:schemeClr val="bg1"/>
                </a:solidFill>
              </a:defRPr>
            </a:lvl9pPr>
          </a:lstStyle>
          <a:p>
            <a:pPr lvl="0"/>
            <a:r>
              <a:rPr lang="de-DE"/>
              <a:t>XX%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1" name="Textplatzhalter 7"/>
          <p:cNvSpPr>
            <a:spLocks noGrp="1"/>
          </p:cNvSpPr>
          <p:nvPr>
            <p:ph type="body" sz="quarter" idx="16" hasCustomPrompt="1"/>
          </p:nvPr>
        </p:nvSpPr>
        <p:spPr>
          <a:xfrm>
            <a:off x="1332000" y="4212000"/>
            <a:ext cx="1980000" cy="1080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500" b="1"/>
            </a:lvl1pPr>
            <a:lvl2pPr marL="0" indent="0">
              <a:lnSpc>
                <a:spcPct val="140000"/>
              </a:lnSpc>
              <a:spcBef>
                <a:spcPts val="0"/>
              </a:spcBef>
              <a:buNone/>
              <a:defRPr sz="1050" b="0"/>
            </a:lvl2pPr>
            <a:lvl3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050" b="0"/>
            </a:lvl3pPr>
            <a:lvl4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050" b="0"/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1050" b="0"/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1050" b="0"/>
            </a:lvl6pPr>
            <a:lvl7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050" b="0"/>
            </a:lvl7pPr>
            <a:lvl8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050" b="0"/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050" b="0"/>
            </a:lvl9pPr>
          </a:lstStyle>
          <a:p>
            <a:pPr lvl="0"/>
            <a:r>
              <a:rPr lang="de-DE"/>
              <a:t>XX%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7" hasCustomPrompt="1"/>
          </p:nvPr>
        </p:nvSpPr>
        <p:spPr>
          <a:xfrm>
            <a:off x="6804000" y="4680000"/>
            <a:ext cx="1980000" cy="1080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500" b="1"/>
            </a:lvl1pPr>
            <a:lvl2pPr marL="0" indent="0">
              <a:lnSpc>
                <a:spcPct val="140000"/>
              </a:lnSpc>
              <a:spcBef>
                <a:spcPts val="0"/>
              </a:spcBef>
              <a:buNone/>
              <a:defRPr sz="1050" b="0"/>
            </a:lvl2pPr>
            <a:lvl3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050" b="0"/>
            </a:lvl3pPr>
            <a:lvl4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050" b="0"/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1050" b="0"/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1050" b="0"/>
            </a:lvl6pPr>
            <a:lvl7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050" b="0"/>
            </a:lvl7pPr>
            <a:lvl8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050" b="0"/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050" b="0"/>
            </a:lvl9pPr>
          </a:lstStyle>
          <a:p>
            <a:pPr lvl="0"/>
            <a:r>
              <a:rPr lang="de-DE"/>
              <a:t>XX%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32086183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Headline einfügen auch zweizeilig</a:t>
            </a:r>
            <a:br>
              <a:rPr lang="de-DE"/>
            </a:br>
            <a:r>
              <a:rPr lang="de-DE"/>
              <a:t>Layout: Vergleich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der Präsentation • 16. Dezember 2013 • Manfred Mustermann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7742BE65-FDB8-40E0-941F-A320667A7227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5" hasCustomPrompt="1"/>
          </p:nvPr>
        </p:nvSpPr>
        <p:spPr>
          <a:xfrm>
            <a:off x="458788" y="1619250"/>
            <a:ext cx="2484000" cy="612000"/>
          </a:xfrm>
          <a:solidFill>
            <a:schemeClr val="tx2"/>
          </a:solidFill>
        </p:spPr>
        <p:txBody>
          <a:bodyPr lIns="216000" rIns="72000" anchor="t" anchorCtr="0">
            <a:noAutofit/>
          </a:bodyPr>
          <a:lstStyle>
            <a:lvl1pPr marL="0" marR="0" indent="0" algn="l" defTabSz="10430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 sz="3900" b="1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900" b="1">
                <a:solidFill>
                  <a:schemeClr val="bg1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900" b="1">
                <a:solidFill>
                  <a:schemeClr val="bg1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900" b="1">
                <a:solidFill>
                  <a:schemeClr val="bg1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900" b="1">
                <a:solidFill>
                  <a:schemeClr val="bg1"/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900" b="1">
                <a:solidFill>
                  <a:schemeClr val="bg1"/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900" b="1">
                <a:solidFill>
                  <a:schemeClr val="bg1"/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900" b="1">
                <a:solidFill>
                  <a:schemeClr val="bg1"/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9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de-DE"/>
              <a:t>#</a:t>
            </a:r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6" hasCustomPrompt="1"/>
          </p:nvPr>
        </p:nvSpPr>
        <p:spPr>
          <a:xfrm>
            <a:off x="3013200" y="1619250"/>
            <a:ext cx="2484000" cy="612000"/>
          </a:xfrm>
          <a:solidFill>
            <a:schemeClr val="tx2"/>
          </a:solidFill>
        </p:spPr>
        <p:txBody>
          <a:bodyPr lIns="216000" rIns="7200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900" b="1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900" b="1">
                <a:solidFill>
                  <a:schemeClr val="bg1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900" b="1">
                <a:solidFill>
                  <a:schemeClr val="bg1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900" b="1">
                <a:solidFill>
                  <a:schemeClr val="bg1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900" b="1">
                <a:solidFill>
                  <a:schemeClr val="bg1"/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900" b="1">
                <a:solidFill>
                  <a:schemeClr val="bg1"/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900" b="1">
                <a:solidFill>
                  <a:schemeClr val="bg1"/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900" b="1">
                <a:solidFill>
                  <a:schemeClr val="bg1"/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9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de-DE"/>
              <a:t>#</a:t>
            </a:r>
          </a:p>
        </p:txBody>
      </p:sp>
      <p:sp>
        <p:nvSpPr>
          <p:cNvPr id="12" name="Textplatzhalter 9"/>
          <p:cNvSpPr>
            <a:spLocks noGrp="1"/>
          </p:cNvSpPr>
          <p:nvPr>
            <p:ph type="body" sz="quarter" idx="17" hasCustomPrompt="1"/>
          </p:nvPr>
        </p:nvSpPr>
        <p:spPr>
          <a:xfrm>
            <a:off x="5569200" y="1619250"/>
            <a:ext cx="2484000" cy="612000"/>
          </a:xfrm>
          <a:solidFill>
            <a:schemeClr val="tx2"/>
          </a:solidFill>
        </p:spPr>
        <p:txBody>
          <a:bodyPr lIns="216000" rIns="7200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900" b="1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900" b="1">
                <a:solidFill>
                  <a:schemeClr val="bg1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900" b="1">
                <a:solidFill>
                  <a:schemeClr val="bg1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900" b="1">
                <a:solidFill>
                  <a:schemeClr val="bg1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900" b="1">
                <a:solidFill>
                  <a:schemeClr val="bg1"/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900" b="1">
                <a:solidFill>
                  <a:schemeClr val="bg1"/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900" b="1">
                <a:solidFill>
                  <a:schemeClr val="bg1"/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900" b="1">
                <a:solidFill>
                  <a:schemeClr val="bg1"/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9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de-DE"/>
              <a:t>#</a:t>
            </a:r>
          </a:p>
        </p:txBody>
      </p:sp>
      <p:sp>
        <p:nvSpPr>
          <p:cNvPr id="13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58788" y="2268000"/>
            <a:ext cx="2484000" cy="4031200"/>
          </a:xfrm>
        </p:spPr>
        <p:txBody>
          <a:bodyPr lIns="216000" rIns="72000"/>
          <a:lstStyle>
            <a:lvl1pPr marL="0" indent="0">
              <a:lnSpc>
                <a:spcPct val="115000"/>
              </a:lnSpc>
              <a:spcBef>
                <a:spcPts val="0"/>
              </a:spcBef>
              <a:buNone/>
              <a:defRPr sz="1600" b="0"/>
            </a:lvl1pPr>
            <a:lvl2pPr marL="0" indent="0">
              <a:lnSpc>
                <a:spcPct val="115000"/>
              </a:lnSpc>
              <a:spcBef>
                <a:spcPts val="0"/>
              </a:spcBef>
              <a:buNone/>
              <a:defRPr sz="1600" b="0"/>
            </a:lvl2pPr>
            <a:lvl3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0"/>
            </a:lvl3pPr>
            <a:lvl4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0"/>
            </a:lvl4pPr>
            <a:lvl5pPr marL="0" indent="0">
              <a:lnSpc>
                <a:spcPct val="115000"/>
              </a:lnSpc>
              <a:spcBef>
                <a:spcPts val="0"/>
              </a:spcBef>
              <a:buNone/>
              <a:defRPr sz="1600" b="0"/>
            </a:lvl5pPr>
            <a:lvl6pPr marL="0" indent="0">
              <a:lnSpc>
                <a:spcPct val="115000"/>
              </a:lnSpc>
              <a:spcBef>
                <a:spcPts val="0"/>
              </a:spcBef>
              <a:buNone/>
              <a:defRPr sz="1600" b="0"/>
            </a:lvl6pPr>
            <a:lvl7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0"/>
            </a:lvl7pPr>
            <a:lvl8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0"/>
            </a:lvl8pPr>
            <a:lvl9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0"/>
            </a:lvl9pPr>
          </a:lstStyle>
          <a:p>
            <a:pPr lvl="0"/>
            <a:r>
              <a:rPr lang="de-DE"/>
              <a:t>Text      </a:t>
            </a:r>
          </a:p>
        </p:txBody>
      </p:sp>
      <p:sp>
        <p:nvSpPr>
          <p:cNvPr id="14" name="Textplatzhalter 5"/>
          <p:cNvSpPr>
            <a:spLocks noGrp="1"/>
          </p:cNvSpPr>
          <p:nvPr>
            <p:ph type="body" sz="quarter" idx="13" hasCustomPrompt="1"/>
          </p:nvPr>
        </p:nvSpPr>
        <p:spPr>
          <a:xfrm>
            <a:off x="3013994" y="2268000"/>
            <a:ext cx="2484000" cy="4031200"/>
          </a:xfrm>
        </p:spPr>
        <p:txBody>
          <a:bodyPr lIns="216000" rIns="72000"/>
          <a:lstStyle>
            <a:lvl1pPr marL="0" indent="0">
              <a:lnSpc>
                <a:spcPct val="115000"/>
              </a:lnSpc>
              <a:spcBef>
                <a:spcPts val="0"/>
              </a:spcBef>
              <a:buNone/>
              <a:defRPr sz="1600" b="0" baseline="0"/>
            </a:lvl1pPr>
            <a:lvl2pPr marL="0" indent="0">
              <a:lnSpc>
                <a:spcPct val="115000"/>
              </a:lnSpc>
              <a:spcBef>
                <a:spcPts val="0"/>
              </a:spcBef>
              <a:buNone/>
              <a:defRPr sz="1600" b="0"/>
            </a:lvl2pPr>
            <a:lvl3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0"/>
            </a:lvl3pPr>
            <a:lvl4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0"/>
            </a:lvl4pPr>
            <a:lvl5pPr marL="0" indent="0">
              <a:lnSpc>
                <a:spcPct val="115000"/>
              </a:lnSpc>
              <a:spcBef>
                <a:spcPts val="0"/>
              </a:spcBef>
              <a:buNone/>
              <a:defRPr sz="1600" b="0"/>
            </a:lvl5pPr>
            <a:lvl6pPr marL="0" indent="0">
              <a:lnSpc>
                <a:spcPct val="115000"/>
              </a:lnSpc>
              <a:spcBef>
                <a:spcPts val="0"/>
              </a:spcBef>
              <a:buNone/>
              <a:defRPr sz="1600" b="0"/>
            </a:lvl6pPr>
            <a:lvl7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0"/>
            </a:lvl7pPr>
            <a:lvl8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0"/>
            </a:lvl8pPr>
            <a:lvl9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0"/>
            </a:lvl9pPr>
          </a:lstStyle>
          <a:p>
            <a:pPr lvl="0"/>
            <a:r>
              <a:rPr lang="de-DE"/>
              <a:t>Text     </a:t>
            </a:r>
          </a:p>
        </p:txBody>
      </p:sp>
      <p:sp>
        <p:nvSpPr>
          <p:cNvPr id="15" name="Textplatzhalter 5"/>
          <p:cNvSpPr>
            <a:spLocks noGrp="1"/>
          </p:cNvSpPr>
          <p:nvPr>
            <p:ph type="body" sz="quarter" idx="14" hasCustomPrompt="1"/>
          </p:nvPr>
        </p:nvSpPr>
        <p:spPr>
          <a:xfrm>
            <a:off x="5569200" y="2268000"/>
            <a:ext cx="2484000" cy="4031200"/>
          </a:xfrm>
        </p:spPr>
        <p:txBody>
          <a:bodyPr lIns="216000" rIns="72000"/>
          <a:lstStyle>
            <a:lvl1pPr marL="0" indent="0">
              <a:lnSpc>
                <a:spcPct val="115000"/>
              </a:lnSpc>
              <a:spcBef>
                <a:spcPts val="0"/>
              </a:spcBef>
              <a:buNone/>
              <a:defRPr sz="1600" b="0" baseline="0"/>
            </a:lvl1pPr>
            <a:lvl2pPr marL="0" indent="0">
              <a:lnSpc>
                <a:spcPct val="115000"/>
              </a:lnSpc>
              <a:spcBef>
                <a:spcPts val="0"/>
              </a:spcBef>
              <a:buNone/>
              <a:defRPr sz="1600" b="0"/>
            </a:lvl2pPr>
            <a:lvl3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0"/>
            </a:lvl3pPr>
            <a:lvl4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0"/>
            </a:lvl4pPr>
            <a:lvl5pPr marL="0" indent="0">
              <a:lnSpc>
                <a:spcPct val="115000"/>
              </a:lnSpc>
              <a:spcBef>
                <a:spcPts val="0"/>
              </a:spcBef>
              <a:buNone/>
              <a:defRPr sz="1600" b="0"/>
            </a:lvl5pPr>
            <a:lvl6pPr marL="0" indent="0">
              <a:lnSpc>
                <a:spcPct val="115000"/>
              </a:lnSpc>
              <a:spcBef>
                <a:spcPts val="0"/>
              </a:spcBef>
              <a:buNone/>
              <a:defRPr sz="1600" b="0"/>
            </a:lvl6pPr>
            <a:lvl7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0"/>
            </a:lvl7pPr>
            <a:lvl8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0"/>
            </a:lvl8pPr>
            <a:lvl9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0"/>
            </a:lvl9pPr>
          </a:lstStyle>
          <a:p>
            <a:pPr lvl="0"/>
            <a:r>
              <a:rPr lang="de-DE"/>
              <a:t>Text     </a:t>
            </a:r>
          </a:p>
        </p:txBody>
      </p:sp>
    </p:spTree>
    <p:extLst>
      <p:ext uri="{BB962C8B-B14F-4D97-AF65-F5344CB8AC3E}">
        <p14:creationId xmlns:p14="http://schemas.microsoft.com/office/powerpoint/2010/main" val="39440502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 // Varian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8"/>
          <p:cNvSpPr>
            <a:spLocks noGrp="1"/>
          </p:cNvSpPr>
          <p:nvPr>
            <p:ph type="body" sz="quarter" idx="18" hasCustomPrompt="1"/>
          </p:nvPr>
        </p:nvSpPr>
        <p:spPr>
          <a:xfrm>
            <a:off x="684000" y="1962000"/>
            <a:ext cx="5400000" cy="0"/>
          </a:xfrm>
          <a:ln w="12700">
            <a:solidFill>
              <a:schemeClr val="tx2"/>
            </a:solidFill>
            <a:prstDash val="dash"/>
            <a:miter lim="800000"/>
          </a:ln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" b="0" baseline="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00" b="0">
                <a:solidFill>
                  <a:schemeClr val="bg1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00" b="0">
                <a:solidFill>
                  <a:schemeClr val="bg1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00" b="0">
                <a:solidFill>
                  <a:schemeClr val="bg1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100" b="0">
                <a:solidFill>
                  <a:schemeClr val="bg1"/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100" b="0">
                <a:solidFill>
                  <a:schemeClr val="bg1"/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00" b="0">
                <a:solidFill>
                  <a:schemeClr val="bg1"/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00" b="0">
                <a:solidFill>
                  <a:schemeClr val="bg1"/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00" b="0">
                <a:solidFill>
                  <a:schemeClr val="bg1"/>
                </a:solidFill>
              </a:defRPr>
            </a:lvl9pPr>
          </a:lstStyle>
          <a:p>
            <a:pPr lvl="0"/>
            <a:r>
              <a:rPr lang="de-DE"/>
              <a:t>          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Headline einfügen auch zweizeilig</a:t>
            </a:r>
            <a:br>
              <a:rPr lang="de-DE"/>
            </a:br>
            <a:r>
              <a:rPr lang="de-DE"/>
              <a:t>Layout: Vergleich // Variante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der Präsentation • 16. Dezember 2013 • Manfred Mustermann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7742BE65-FDB8-40E0-941F-A320667A7227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58788" y="2484000"/>
            <a:ext cx="2484000" cy="3815200"/>
          </a:xfrm>
        </p:spPr>
        <p:txBody>
          <a:bodyPr lIns="144000" rIns="72000"/>
          <a:lstStyle>
            <a:lvl1pPr marL="0" indent="0">
              <a:lnSpc>
                <a:spcPct val="115000"/>
              </a:lnSpc>
              <a:spcBef>
                <a:spcPts val="0"/>
              </a:spcBef>
              <a:buNone/>
              <a:defRPr sz="1600" b="0"/>
            </a:lvl1pPr>
            <a:lvl2pPr marL="0" indent="0">
              <a:lnSpc>
                <a:spcPct val="115000"/>
              </a:lnSpc>
              <a:spcBef>
                <a:spcPts val="0"/>
              </a:spcBef>
              <a:buNone/>
              <a:defRPr sz="1600" b="0"/>
            </a:lvl2pPr>
            <a:lvl3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0"/>
            </a:lvl3pPr>
            <a:lvl4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0"/>
            </a:lvl4pPr>
            <a:lvl5pPr marL="0" indent="0">
              <a:lnSpc>
                <a:spcPct val="115000"/>
              </a:lnSpc>
              <a:spcBef>
                <a:spcPts val="0"/>
              </a:spcBef>
              <a:buNone/>
              <a:defRPr sz="1600" b="0"/>
            </a:lvl5pPr>
            <a:lvl6pPr marL="0" indent="0">
              <a:lnSpc>
                <a:spcPct val="115000"/>
              </a:lnSpc>
              <a:spcBef>
                <a:spcPts val="0"/>
              </a:spcBef>
              <a:buNone/>
              <a:defRPr sz="1600" b="0"/>
            </a:lvl6pPr>
            <a:lvl7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0"/>
            </a:lvl7pPr>
            <a:lvl8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0"/>
            </a:lvl8pPr>
            <a:lvl9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0"/>
            </a:lvl9pPr>
          </a:lstStyle>
          <a:p>
            <a:pPr lvl="0"/>
            <a:r>
              <a:rPr lang="de-DE"/>
              <a:t>Text      </a:t>
            </a:r>
          </a:p>
        </p:txBody>
      </p:sp>
      <p:sp>
        <p:nvSpPr>
          <p:cNvPr id="7" name="Textplatzhalter 5"/>
          <p:cNvSpPr>
            <a:spLocks noGrp="1"/>
          </p:cNvSpPr>
          <p:nvPr>
            <p:ph type="body" sz="quarter" idx="13" hasCustomPrompt="1"/>
          </p:nvPr>
        </p:nvSpPr>
        <p:spPr>
          <a:xfrm>
            <a:off x="3013994" y="2484000"/>
            <a:ext cx="2484000" cy="3815200"/>
          </a:xfrm>
        </p:spPr>
        <p:txBody>
          <a:bodyPr lIns="144000" rIns="72000"/>
          <a:lstStyle>
            <a:lvl1pPr marL="0" indent="0">
              <a:lnSpc>
                <a:spcPct val="115000"/>
              </a:lnSpc>
              <a:spcBef>
                <a:spcPts val="0"/>
              </a:spcBef>
              <a:buNone/>
              <a:defRPr sz="1600" b="0" baseline="0"/>
            </a:lvl1pPr>
            <a:lvl2pPr marL="0" indent="0">
              <a:lnSpc>
                <a:spcPct val="115000"/>
              </a:lnSpc>
              <a:spcBef>
                <a:spcPts val="0"/>
              </a:spcBef>
              <a:buNone/>
              <a:defRPr sz="1600" b="0"/>
            </a:lvl2pPr>
            <a:lvl3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0"/>
            </a:lvl3pPr>
            <a:lvl4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0"/>
            </a:lvl4pPr>
            <a:lvl5pPr marL="0" indent="0">
              <a:lnSpc>
                <a:spcPct val="115000"/>
              </a:lnSpc>
              <a:spcBef>
                <a:spcPts val="0"/>
              </a:spcBef>
              <a:buNone/>
              <a:defRPr sz="1600" b="0"/>
            </a:lvl5pPr>
            <a:lvl6pPr marL="0" indent="0">
              <a:lnSpc>
                <a:spcPct val="115000"/>
              </a:lnSpc>
              <a:spcBef>
                <a:spcPts val="0"/>
              </a:spcBef>
              <a:buNone/>
              <a:defRPr sz="1600" b="0"/>
            </a:lvl6pPr>
            <a:lvl7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0"/>
            </a:lvl7pPr>
            <a:lvl8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0"/>
            </a:lvl8pPr>
            <a:lvl9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0"/>
            </a:lvl9pPr>
          </a:lstStyle>
          <a:p>
            <a:pPr lvl="0"/>
            <a:r>
              <a:rPr lang="de-DE"/>
              <a:t>Text     </a:t>
            </a:r>
          </a:p>
        </p:txBody>
      </p:sp>
      <p:sp>
        <p:nvSpPr>
          <p:cNvPr id="8" name="Textplatzhalter 5"/>
          <p:cNvSpPr>
            <a:spLocks noGrp="1"/>
          </p:cNvSpPr>
          <p:nvPr>
            <p:ph type="body" sz="quarter" idx="14" hasCustomPrompt="1"/>
          </p:nvPr>
        </p:nvSpPr>
        <p:spPr>
          <a:xfrm>
            <a:off x="5569200" y="2484000"/>
            <a:ext cx="2484000" cy="3815200"/>
          </a:xfrm>
        </p:spPr>
        <p:txBody>
          <a:bodyPr lIns="144000" rIns="72000"/>
          <a:lstStyle>
            <a:lvl1pPr marL="0" indent="0">
              <a:lnSpc>
                <a:spcPct val="115000"/>
              </a:lnSpc>
              <a:spcBef>
                <a:spcPts val="0"/>
              </a:spcBef>
              <a:buNone/>
              <a:defRPr sz="1600" b="0" baseline="0"/>
            </a:lvl1pPr>
            <a:lvl2pPr marL="0" indent="0">
              <a:lnSpc>
                <a:spcPct val="115000"/>
              </a:lnSpc>
              <a:spcBef>
                <a:spcPts val="0"/>
              </a:spcBef>
              <a:buNone/>
              <a:defRPr sz="1600" b="0"/>
            </a:lvl2pPr>
            <a:lvl3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0"/>
            </a:lvl3pPr>
            <a:lvl4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0"/>
            </a:lvl4pPr>
            <a:lvl5pPr marL="0" indent="0">
              <a:lnSpc>
                <a:spcPct val="115000"/>
              </a:lnSpc>
              <a:spcBef>
                <a:spcPts val="0"/>
              </a:spcBef>
              <a:buNone/>
              <a:defRPr sz="1600" b="0"/>
            </a:lvl5pPr>
            <a:lvl6pPr marL="0" indent="0">
              <a:lnSpc>
                <a:spcPct val="115000"/>
              </a:lnSpc>
              <a:spcBef>
                <a:spcPts val="0"/>
              </a:spcBef>
              <a:buNone/>
              <a:defRPr sz="1600" b="0"/>
            </a:lvl6pPr>
            <a:lvl7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0"/>
            </a:lvl7pPr>
            <a:lvl8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0"/>
            </a:lvl8pPr>
            <a:lvl9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600" b="0"/>
            </a:lvl9pPr>
          </a:lstStyle>
          <a:p>
            <a:pPr lvl="0"/>
            <a:r>
              <a:rPr lang="de-DE"/>
              <a:t>Text     </a:t>
            </a:r>
          </a:p>
        </p:txBody>
      </p:sp>
      <p:sp>
        <p:nvSpPr>
          <p:cNvPr id="10" name="Textplatzhalter 9"/>
          <p:cNvSpPr>
            <a:spLocks noGrp="1" noChangeAspect="1"/>
          </p:cNvSpPr>
          <p:nvPr>
            <p:ph type="body" sz="quarter" idx="15" hasCustomPrompt="1"/>
          </p:nvPr>
        </p:nvSpPr>
        <p:spPr>
          <a:xfrm>
            <a:off x="530038" y="1620000"/>
            <a:ext cx="684000" cy="684000"/>
          </a:xfrm>
          <a:prstGeom prst="ellipse">
            <a:avLst/>
          </a:prstGeom>
          <a:solidFill>
            <a:schemeClr val="tx2"/>
          </a:solidFill>
        </p:spPr>
        <p:txBody>
          <a:bodyPr lIns="0" rIns="0" anchor="ctr" anchorCtr="0">
            <a:noAutofit/>
          </a:bodyPr>
          <a:lstStyle>
            <a:lvl1pPr marL="0" marR="0" indent="0" algn="ctr" defTabSz="10430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 sz="3900" b="1">
                <a:solidFill>
                  <a:schemeClr val="bg1"/>
                </a:solidFill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900" b="1">
                <a:solidFill>
                  <a:schemeClr val="bg1"/>
                </a:solidFill>
              </a:defRPr>
            </a:lvl2pPr>
            <a:lvl3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900" b="1">
                <a:solidFill>
                  <a:schemeClr val="bg1"/>
                </a:solidFill>
              </a:defRPr>
            </a:lvl3pPr>
            <a:lvl4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900" b="1">
                <a:solidFill>
                  <a:schemeClr val="bg1"/>
                </a:solidFill>
              </a:defRPr>
            </a:lvl4pPr>
            <a:lvl5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900" b="1">
                <a:solidFill>
                  <a:schemeClr val="bg1"/>
                </a:solidFill>
              </a:defRPr>
            </a:lvl5pPr>
            <a:lvl6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900" b="1">
                <a:solidFill>
                  <a:schemeClr val="bg1"/>
                </a:solidFill>
              </a:defRPr>
            </a:lvl6pPr>
            <a:lvl7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900" b="1">
                <a:solidFill>
                  <a:schemeClr val="bg1"/>
                </a:solidFill>
              </a:defRPr>
            </a:lvl7pPr>
            <a:lvl8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900" b="1">
                <a:solidFill>
                  <a:schemeClr val="bg1"/>
                </a:solidFill>
              </a:defRPr>
            </a:lvl8pPr>
            <a:lvl9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9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de-DE"/>
              <a:t>#</a:t>
            </a:r>
          </a:p>
        </p:txBody>
      </p:sp>
      <p:sp>
        <p:nvSpPr>
          <p:cNvPr id="11" name="Textplatzhalter 9"/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3084450" y="1620000"/>
            <a:ext cx="684000" cy="684000"/>
          </a:xfrm>
          <a:prstGeom prst="ellipse">
            <a:avLst/>
          </a:prstGeom>
          <a:solidFill>
            <a:schemeClr val="tx2"/>
          </a:solidFill>
        </p:spPr>
        <p:txBody>
          <a:bodyPr lIns="0" rIns="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900" b="1">
                <a:solidFill>
                  <a:schemeClr val="bg1"/>
                </a:solidFill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900" b="1">
                <a:solidFill>
                  <a:schemeClr val="bg1"/>
                </a:solidFill>
              </a:defRPr>
            </a:lvl2pPr>
            <a:lvl3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900" b="1">
                <a:solidFill>
                  <a:schemeClr val="bg1"/>
                </a:solidFill>
              </a:defRPr>
            </a:lvl3pPr>
            <a:lvl4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900" b="1">
                <a:solidFill>
                  <a:schemeClr val="bg1"/>
                </a:solidFill>
              </a:defRPr>
            </a:lvl4pPr>
            <a:lvl5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900" b="1">
                <a:solidFill>
                  <a:schemeClr val="bg1"/>
                </a:solidFill>
              </a:defRPr>
            </a:lvl5pPr>
            <a:lvl6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900" b="1">
                <a:solidFill>
                  <a:schemeClr val="bg1"/>
                </a:solidFill>
              </a:defRPr>
            </a:lvl6pPr>
            <a:lvl7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900" b="1">
                <a:solidFill>
                  <a:schemeClr val="bg1"/>
                </a:solidFill>
              </a:defRPr>
            </a:lvl7pPr>
            <a:lvl8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900" b="1">
                <a:solidFill>
                  <a:schemeClr val="bg1"/>
                </a:solidFill>
              </a:defRPr>
            </a:lvl8pPr>
            <a:lvl9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9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de-DE"/>
              <a:t>#</a:t>
            </a:r>
          </a:p>
        </p:txBody>
      </p:sp>
      <p:sp>
        <p:nvSpPr>
          <p:cNvPr id="12" name="Textplatzhalter 9"/>
          <p:cNvSpPr>
            <a:spLocks noGrp="1" noChangeAspect="1"/>
          </p:cNvSpPr>
          <p:nvPr>
            <p:ph type="body" sz="quarter" idx="17" hasCustomPrompt="1"/>
          </p:nvPr>
        </p:nvSpPr>
        <p:spPr>
          <a:xfrm>
            <a:off x="5640450" y="1620000"/>
            <a:ext cx="684000" cy="684000"/>
          </a:xfrm>
          <a:prstGeom prst="ellipse">
            <a:avLst/>
          </a:prstGeom>
          <a:solidFill>
            <a:schemeClr val="tx2"/>
          </a:solidFill>
        </p:spPr>
        <p:txBody>
          <a:bodyPr lIns="0" rIns="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900" b="1">
                <a:solidFill>
                  <a:schemeClr val="bg1"/>
                </a:solidFill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900" b="1">
                <a:solidFill>
                  <a:schemeClr val="bg1"/>
                </a:solidFill>
              </a:defRPr>
            </a:lvl2pPr>
            <a:lvl3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900" b="1">
                <a:solidFill>
                  <a:schemeClr val="bg1"/>
                </a:solidFill>
              </a:defRPr>
            </a:lvl3pPr>
            <a:lvl4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900" b="1">
                <a:solidFill>
                  <a:schemeClr val="bg1"/>
                </a:solidFill>
              </a:defRPr>
            </a:lvl4pPr>
            <a:lvl5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900" b="1">
                <a:solidFill>
                  <a:schemeClr val="bg1"/>
                </a:solidFill>
              </a:defRPr>
            </a:lvl5pPr>
            <a:lvl6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900" b="1">
                <a:solidFill>
                  <a:schemeClr val="bg1"/>
                </a:solidFill>
              </a:defRPr>
            </a:lvl6pPr>
            <a:lvl7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900" b="1">
                <a:solidFill>
                  <a:schemeClr val="bg1"/>
                </a:solidFill>
              </a:defRPr>
            </a:lvl7pPr>
            <a:lvl8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900" b="1">
                <a:solidFill>
                  <a:schemeClr val="bg1"/>
                </a:solidFill>
              </a:defRPr>
            </a:lvl8pPr>
            <a:lvl9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900" b="1">
                <a:solidFill>
                  <a:schemeClr val="bg1"/>
                </a:solidFill>
              </a:defRPr>
            </a:lvl9pPr>
          </a:lstStyle>
          <a:p>
            <a:pPr lvl="0"/>
            <a:r>
              <a:rPr lang="de-DE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29086120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 //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563397" y="1223999"/>
            <a:ext cx="9777600" cy="3456000"/>
          </a:xfrm>
        </p:spPr>
        <p:txBody>
          <a:bodyPr anchor="t" anchorCtr="0"/>
          <a:lstStyle>
            <a:lvl1pPr marL="0" indent="486000" algn="l">
              <a:lnSpc>
                <a:spcPct val="114000"/>
              </a:lnSpc>
              <a:spcBef>
                <a:spcPts val="0"/>
              </a:spcBef>
              <a:buSzPct val="110000"/>
              <a:buFontTx/>
              <a:buNone/>
              <a:defRPr sz="2800" b="0" baseline="0"/>
            </a:lvl1pPr>
            <a:lvl2pPr marL="0" indent="0" algn="l">
              <a:lnSpc>
                <a:spcPct val="114000"/>
              </a:lnSpc>
              <a:spcBef>
                <a:spcPts val="0"/>
              </a:spcBef>
              <a:buSzPct val="110000"/>
              <a:buFontTx/>
              <a:buNone/>
              <a:defRPr sz="2800" b="0" normalizeH="0" baseline="0"/>
            </a:lvl2pPr>
            <a:lvl3pPr marL="0" indent="0" algn="l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  <a:defRPr sz="2800" b="0"/>
            </a:lvl3pPr>
            <a:lvl4pPr marL="0" indent="0" algn="l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  <a:defRPr sz="2800" b="0"/>
            </a:lvl4pPr>
            <a:lvl5pPr marL="0" indent="0" algn="l">
              <a:lnSpc>
                <a:spcPct val="114000"/>
              </a:lnSpc>
              <a:spcBef>
                <a:spcPts val="0"/>
              </a:spcBef>
              <a:buNone/>
              <a:defRPr sz="2800" b="0"/>
            </a:lvl5pPr>
            <a:lvl6pPr marL="0" indent="0" algn="l">
              <a:lnSpc>
                <a:spcPct val="114000"/>
              </a:lnSpc>
              <a:spcBef>
                <a:spcPts val="0"/>
              </a:spcBef>
              <a:buNone/>
              <a:defRPr sz="2800" b="0"/>
            </a:lvl6pPr>
            <a:lvl7pPr marL="0" indent="0" algn="l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  <a:defRPr sz="2800" b="0"/>
            </a:lvl7pPr>
            <a:lvl8pPr marL="0" indent="0" algn="l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  <a:defRPr sz="2800" b="0"/>
            </a:lvl8pPr>
            <a:lvl9pPr marL="0" indent="0" algn="l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  <a:defRPr sz="2800" b="0"/>
            </a:lvl9pPr>
          </a:lstStyle>
          <a:p>
            <a:pPr lvl="0"/>
            <a:r>
              <a:rPr lang="de-DE"/>
              <a:t>Zitat eingeben // Anführungszeichen und Bild ggf. verschieben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der Präsentation • 16. Dezember 2013 • Manfred Mustermann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7742BE65-FDB8-40E0-941F-A320667A7227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597600" y="1319659"/>
            <a:ext cx="334800" cy="288000"/>
          </a:xfrm>
          <a:blipFill>
            <a:blip r:embed="rId2" cstate="print"/>
            <a:stretch>
              <a:fillRect/>
            </a:stretch>
          </a:blipFill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500" baseline="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500">
                <a:solidFill>
                  <a:schemeClr val="bg1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500">
                <a:solidFill>
                  <a:schemeClr val="bg1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500">
                <a:solidFill>
                  <a:schemeClr val="bg1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500">
                <a:solidFill>
                  <a:schemeClr val="bg1"/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500">
                <a:solidFill>
                  <a:schemeClr val="bg1"/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500">
                <a:solidFill>
                  <a:schemeClr val="bg1"/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500">
                <a:solidFill>
                  <a:schemeClr val="bg1"/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500">
                <a:solidFill>
                  <a:schemeClr val="bg1"/>
                </a:solidFill>
              </a:defRPr>
            </a:lvl9pPr>
          </a:lstStyle>
          <a:p>
            <a:pPr lvl="0"/>
            <a:r>
              <a:rPr lang="de-DE"/>
              <a:t>          </a:t>
            </a:r>
          </a:p>
        </p:txBody>
      </p:sp>
      <p:sp>
        <p:nvSpPr>
          <p:cNvPr id="10" name="Textplatzhalter 6"/>
          <p:cNvSpPr>
            <a:spLocks noGrp="1"/>
          </p:cNvSpPr>
          <p:nvPr>
            <p:ph type="body" sz="quarter" idx="14" hasCustomPrompt="1"/>
          </p:nvPr>
        </p:nvSpPr>
        <p:spPr>
          <a:xfrm>
            <a:off x="3941305" y="4238050"/>
            <a:ext cx="334800" cy="288000"/>
          </a:xfrm>
          <a:blipFill>
            <a:blip r:embed="rId3" cstate="print"/>
            <a:stretch>
              <a:fillRect/>
            </a:stretch>
          </a:blipFill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500" baseline="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500">
                <a:solidFill>
                  <a:schemeClr val="bg1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500">
                <a:solidFill>
                  <a:schemeClr val="bg1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500">
                <a:solidFill>
                  <a:schemeClr val="bg1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500">
                <a:solidFill>
                  <a:schemeClr val="bg1"/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500">
                <a:solidFill>
                  <a:schemeClr val="bg1"/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500">
                <a:solidFill>
                  <a:schemeClr val="bg1"/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500">
                <a:solidFill>
                  <a:schemeClr val="bg1"/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500">
                <a:solidFill>
                  <a:schemeClr val="bg1"/>
                </a:solidFill>
              </a:defRPr>
            </a:lvl9pPr>
          </a:lstStyle>
          <a:p>
            <a:pPr lvl="0"/>
            <a:r>
              <a:rPr lang="de-DE"/>
              <a:t>          </a:t>
            </a:r>
          </a:p>
        </p:txBody>
      </p:sp>
      <p:sp>
        <p:nvSpPr>
          <p:cNvPr id="20" name="Bildplatzhalter 7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4950000" y="4644000"/>
            <a:ext cx="840600" cy="840600"/>
          </a:xfrm>
          <a:prstGeom prst="ellipse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800"/>
            </a:lvl1pPr>
          </a:lstStyle>
          <a:p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r>
              <a:rPr lang="de-DE"/>
              <a:t>Bild einfügen</a:t>
            </a:r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5" hasCustomPrompt="1"/>
          </p:nvPr>
        </p:nvSpPr>
        <p:spPr>
          <a:xfrm>
            <a:off x="5904000" y="4786073"/>
            <a:ext cx="2232000" cy="100811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300"/>
              </a:spcAft>
              <a:buNone/>
              <a:defRPr sz="1050" b="1" baseline="0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sz="900" b="0"/>
            </a:lvl2pPr>
            <a:lvl3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900" b="0"/>
            </a:lvl3pPr>
            <a:lvl4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900" b="0"/>
            </a:lvl4pPr>
            <a:lvl5pPr marL="0" indent="0">
              <a:spcBef>
                <a:spcPts val="0"/>
              </a:spcBef>
              <a:spcAft>
                <a:spcPts val="0"/>
              </a:spcAft>
              <a:buNone/>
              <a:defRPr sz="900" b="0"/>
            </a:lvl5pPr>
            <a:lvl6pPr marL="0" indent="0">
              <a:spcBef>
                <a:spcPts val="0"/>
              </a:spcBef>
              <a:spcAft>
                <a:spcPts val="0"/>
              </a:spcAft>
              <a:buNone/>
              <a:defRPr sz="900" b="0"/>
            </a:lvl6pPr>
            <a:lvl7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900" b="0"/>
            </a:lvl7pPr>
            <a:lvl8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900" b="0"/>
            </a:lvl8pPr>
            <a:lvl9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900" b="0"/>
            </a:lvl9pPr>
          </a:lstStyle>
          <a:p>
            <a:pPr lvl="0"/>
            <a:r>
              <a:rPr lang="de-DE"/>
              <a:t>Vorname Nachname // für Funktionsbezeichnung: Start // Absatz // Listenebene erhöhen/verringern</a:t>
            </a:r>
          </a:p>
          <a:p>
            <a:pPr lvl="1"/>
            <a:r>
              <a:rPr lang="de-DE"/>
              <a:t>Zweite Ebene</a:t>
            </a:r>
          </a:p>
        </p:txBody>
      </p:sp>
    </p:spTree>
    <p:extLst>
      <p:ext uri="{BB962C8B-B14F-4D97-AF65-F5344CB8AC3E}">
        <p14:creationId xmlns:p14="http://schemas.microsoft.com/office/powerpoint/2010/main" val="2550772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mit Bild 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Farbkrei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3648" y="1972800"/>
            <a:ext cx="6102000" cy="558689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58788" y="358775"/>
            <a:ext cx="6840000" cy="1728000"/>
          </a:xfrm>
        </p:spPr>
        <p:txBody>
          <a:bodyPr anchor="t" anchorCtr="0"/>
          <a:lstStyle>
            <a:lvl1pPr>
              <a:lnSpc>
                <a:spcPct val="90000"/>
              </a:lnSpc>
              <a:defRPr sz="6100" cap="all" baseline="0"/>
            </a:lvl1pPr>
          </a:lstStyle>
          <a:p>
            <a:r>
              <a:rPr lang="de-DE"/>
              <a:t>Titel der</a:t>
            </a:r>
            <a:br>
              <a:rPr lang="de-DE"/>
            </a:br>
            <a:r>
              <a:rPr lang="de-DE"/>
              <a:t>Präsentation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458788" y="2160451"/>
            <a:ext cx="4860000" cy="1620000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 baseline="0">
                <a:solidFill>
                  <a:schemeClr val="tx1"/>
                </a:solidFill>
              </a:defRPr>
            </a:lvl1pPr>
            <a:lvl2pPr marL="0" indent="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2pPr>
            <a:lvl3pPr marL="0" indent="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3pPr>
            <a:lvl4pPr marL="0" indent="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0">
                <a:solidFill>
                  <a:schemeClr val="tx1"/>
                </a:solidFill>
              </a:defRPr>
            </a:lvl4pPr>
            <a:lvl5pPr marL="0" indent="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5pPr>
            <a:lvl6pPr marL="0" indent="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6pPr>
            <a:lvl7pPr marL="0" indent="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7pPr>
            <a:lvl8pPr marL="0" indent="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8pPr>
            <a:lvl9pPr marL="0" indent="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9pPr>
          </a:lstStyle>
          <a:p>
            <a:pPr lvl="0"/>
            <a:r>
              <a:rPr lang="de-DE"/>
              <a:t>Untertitel auch zweizeilig in</a:t>
            </a:r>
            <a:br>
              <a:rPr lang="de-DE"/>
            </a:br>
            <a:r>
              <a:rPr lang="de-DE"/>
              <a:t>Arial, 24pt </a:t>
            </a:r>
            <a:br>
              <a:rPr lang="de-DE"/>
            </a:br>
            <a:r>
              <a:rPr lang="de-DE"/>
              <a:t>Datum • Ort</a:t>
            </a:r>
          </a:p>
        </p:txBody>
      </p:sp>
      <p:sp>
        <p:nvSpPr>
          <p:cNvPr id="8" name="Bildplatzhalter 7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5097937" y="2473119"/>
            <a:ext cx="5600702" cy="5087748"/>
          </a:xfrm>
          <a:custGeom>
            <a:avLst/>
            <a:gdLst>
              <a:gd name="connsiteX0" fmla="*/ 0 w 6289200"/>
              <a:gd name="connsiteY0" fmla="*/ 3144600 h 6289200"/>
              <a:gd name="connsiteX1" fmla="*/ 3144600 w 6289200"/>
              <a:gd name="connsiteY1" fmla="*/ 0 h 6289200"/>
              <a:gd name="connsiteX2" fmla="*/ 6289200 w 6289200"/>
              <a:gd name="connsiteY2" fmla="*/ 3144600 h 6289200"/>
              <a:gd name="connsiteX3" fmla="*/ 3144600 w 6289200"/>
              <a:gd name="connsiteY3" fmla="*/ 6289200 h 6289200"/>
              <a:gd name="connsiteX4" fmla="*/ 0 w 6289200"/>
              <a:gd name="connsiteY4" fmla="*/ 3144600 h 6289200"/>
              <a:gd name="connsiteX0" fmla="*/ 3144600 w 6289200"/>
              <a:gd name="connsiteY0" fmla="*/ 6289200 h 6380640"/>
              <a:gd name="connsiteX1" fmla="*/ 0 w 6289200"/>
              <a:gd name="connsiteY1" fmla="*/ 3144600 h 6380640"/>
              <a:gd name="connsiteX2" fmla="*/ 3144600 w 6289200"/>
              <a:gd name="connsiteY2" fmla="*/ 0 h 6380640"/>
              <a:gd name="connsiteX3" fmla="*/ 6289200 w 6289200"/>
              <a:gd name="connsiteY3" fmla="*/ 3144600 h 6380640"/>
              <a:gd name="connsiteX4" fmla="*/ 3236040 w 6289200"/>
              <a:gd name="connsiteY4" fmla="*/ 6380640 h 6380640"/>
              <a:gd name="connsiteX0" fmla="*/ 3144600 w 6289200"/>
              <a:gd name="connsiteY0" fmla="*/ 6289200 h 6380640"/>
              <a:gd name="connsiteX1" fmla="*/ 0 w 6289200"/>
              <a:gd name="connsiteY1" fmla="*/ 3144600 h 6380640"/>
              <a:gd name="connsiteX2" fmla="*/ 3144600 w 6289200"/>
              <a:gd name="connsiteY2" fmla="*/ 0 h 6380640"/>
              <a:gd name="connsiteX3" fmla="*/ 6289200 w 6289200"/>
              <a:gd name="connsiteY3" fmla="*/ 3144600 h 6380640"/>
              <a:gd name="connsiteX4" fmla="*/ 3236040 w 6289200"/>
              <a:gd name="connsiteY4" fmla="*/ 6380640 h 6380640"/>
              <a:gd name="connsiteX5" fmla="*/ 3144600 w 6289200"/>
              <a:gd name="connsiteY5" fmla="*/ 6289200 h 6380640"/>
              <a:gd name="connsiteX0" fmla="*/ 3144600 w 6289200"/>
              <a:gd name="connsiteY0" fmla="*/ 6289200 h 6380640"/>
              <a:gd name="connsiteX1" fmla="*/ 0 w 6289200"/>
              <a:gd name="connsiteY1" fmla="*/ 3144600 h 6380640"/>
              <a:gd name="connsiteX2" fmla="*/ 3144600 w 6289200"/>
              <a:gd name="connsiteY2" fmla="*/ 0 h 6380640"/>
              <a:gd name="connsiteX3" fmla="*/ 6289200 w 6289200"/>
              <a:gd name="connsiteY3" fmla="*/ 3144600 h 6380640"/>
              <a:gd name="connsiteX4" fmla="*/ 3236040 w 6289200"/>
              <a:gd name="connsiteY4" fmla="*/ 6380640 h 6380640"/>
              <a:gd name="connsiteX5" fmla="*/ 3144600 w 6289200"/>
              <a:gd name="connsiteY5" fmla="*/ 6289200 h 6380640"/>
              <a:gd name="connsiteX0" fmla="*/ 3144600 w 6289200"/>
              <a:gd name="connsiteY0" fmla="*/ 6289200 h 6380640"/>
              <a:gd name="connsiteX1" fmla="*/ 0 w 6289200"/>
              <a:gd name="connsiteY1" fmla="*/ 3144600 h 6380640"/>
              <a:gd name="connsiteX2" fmla="*/ 3144600 w 6289200"/>
              <a:gd name="connsiteY2" fmla="*/ 0 h 6380640"/>
              <a:gd name="connsiteX3" fmla="*/ 6289200 w 6289200"/>
              <a:gd name="connsiteY3" fmla="*/ 3144600 h 6380640"/>
              <a:gd name="connsiteX4" fmla="*/ 3236040 w 6289200"/>
              <a:gd name="connsiteY4" fmla="*/ 6380640 h 6380640"/>
              <a:gd name="connsiteX5" fmla="*/ 3144600 w 6289200"/>
              <a:gd name="connsiteY5" fmla="*/ 6289200 h 6380640"/>
              <a:gd name="connsiteX0" fmla="*/ 679377 w 6289200"/>
              <a:gd name="connsiteY0" fmla="*/ 5082192 h 6435547"/>
              <a:gd name="connsiteX1" fmla="*/ 0 w 6289200"/>
              <a:gd name="connsiteY1" fmla="*/ 3144600 h 6435547"/>
              <a:gd name="connsiteX2" fmla="*/ 3144600 w 6289200"/>
              <a:gd name="connsiteY2" fmla="*/ 0 h 6435547"/>
              <a:gd name="connsiteX3" fmla="*/ 6289200 w 6289200"/>
              <a:gd name="connsiteY3" fmla="*/ 3144600 h 6435547"/>
              <a:gd name="connsiteX4" fmla="*/ 3236040 w 6289200"/>
              <a:gd name="connsiteY4" fmla="*/ 6380640 h 6435547"/>
              <a:gd name="connsiteX5" fmla="*/ 679377 w 6289200"/>
              <a:gd name="connsiteY5" fmla="*/ 5082192 h 6435547"/>
              <a:gd name="connsiteX0" fmla="*/ 685727 w 6289200"/>
              <a:gd name="connsiteY0" fmla="*/ 5107592 h 6437706"/>
              <a:gd name="connsiteX1" fmla="*/ 0 w 6289200"/>
              <a:gd name="connsiteY1" fmla="*/ 3144600 h 6437706"/>
              <a:gd name="connsiteX2" fmla="*/ 3144600 w 6289200"/>
              <a:gd name="connsiteY2" fmla="*/ 0 h 6437706"/>
              <a:gd name="connsiteX3" fmla="*/ 6289200 w 6289200"/>
              <a:gd name="connsiteY3" fmla="*/ 3144600 h 6437706"/>
              <a:gd name="connsiteX4" fmla="*/ 3236040 w 6289200"/>
              <a:gd name="connsiteY4" fmla="*/ 6380640 h 6437706"/>
              <a:gd name="connsiteX5" fmla="*/ 685727 w 6289200"/>
              <a:gd name="connsiteY5" fmla="*/ 5107592 h 6437706"/>
              <a:gd name="connsiteX0" fmla="*/ 676202 w 6289200"/>
              <a:gd name="connsiteY0" fmla="*/ 5085367 h 6435813"/>
              <a:gd name="connsiteX1" fmla="*/ 0 w 6289200"/>
              <a:gd name="connsiteY1" fmla="*/ 3144600 h 6435813"/>
              <a:gd name="connsiteX2" fmla="*/ 3144600 w 6289200"/>
              <a:gd name="connsiteY2" fmla="*/ 0 h 6435813"/>
              <a:gd name="connsiteX3" fmla="*/ 6289200 w 6289200"/>
              <a:gd name="connsiteY3" fmla="*/ 3144600 h 6435813"/>
              <a:gd name="connsiteX4" fmla="*/ 3236040 w 6289200"/>
              <a:gd name="connsiteY4" fmla="*/ 6380640 h 6435813"/>
              <a:gd name="connsiteX5" fmla="*/ 676202 w 6289200"/>
              <a:gd name="connsiteY5" fmla="*/ 5085367 h 6435813"/>
              <a:gd name="connsiteX0" fmla="*/ 676202 w 6289200"/>
              <a:gd name="connsiteY0" fmla="*/ 5085367 h 6435813"/>
              <a:gd name="connsiteX1" fmla="*/ 0 w 6289200"/>
              <a:gd name="connsiteY1" fmla="*/ 3144600 h 6435813"/>
              <a:gd name="connsiteX2" fmla="*/ 3144600 w 6289200"/>
              <a:gd name="connsiteY2" fmla="*/ 0 h 6435813"/>
              <a:gd name="connsiteX3" fmla="*/ 6289200 w 6289200"/>
              <a:gd name="connsiteY3" fmla="*/ 3144600 h 6435813"/>
              <a:gd name="connsiteX4" fmla="*/ 3236040 w 6289200"/>
              <a:gd name="connsiteY4" fmla="*/ 6380640 h 6435813"/>
              <a:gd name="connsiteX5" fmla="*/ 676202 w 6289200"/>
              <a:gd name="connsiteY5" fmla="*/ 5085367 h 6435813"/>
              <a:gd name="connsiteX0" fmla="*/ 676202 w 6289200"/>
              <a:gd name="connsiteY0" fmla="*/ 5085367 h 6427544"/>
              <a:gd name="connsiteX1" fmla="*/ 0 w 6289200"/>
              <a:gd name="connsiteY1" fmla="*/ 3144600 h 6427544"/>
              <a:gd name="connsiteX2" fmla="*/ 3144600 w 6289200"/>
              <a:gd name="connsiteY2" fmla="*/ 0 h 6427544"/>
              <a:gd name="connsiteX3" fmla="*/ 6289200 w 6289200"/>
              <a:gd name="connsiteY3" fmla="*/ 3144600 h 6427544"/>
              <a:gd name="connsiteX4" fmla="*/ 3236040 w 6289200"/>
              <a:gd name="connsiteY4" fmla="*/ 6380640 h 6427544"/>
              <a:gd name="connsiteX5" fmla="*/ 676202 w 6289200"/>
              <a:gd name="connsiteY5" fmla="*/ 5085367 h 6427544"/>
              <a:gd name="connsiteX0" fmla="*/ 676202 w 6289200"/>
              <a:gd name="connsiteY0" fmla="*/ 5085367 h 6427544"/>
              <a:gd name="connsiteX1" fmla="*/ 0 w 6289200"/>
              <a:gd name="connsiteY1" fmla="*/ 3144600 h 6427544"/>
              <a:gd name="connsiteX2" fmla="*/ 3144600 w 6289200"/>
              <a:gd name="connsiteY2" fmla="*/ 0 h 6427544"/>
              <a:gd name="connsiteX3" fmla="*/ 6289200 w 6289200"/>
              <a:gd name="connsiteY3" fmla="*/ 3144600 h 6427544"/>
              <a:gd name="connsiteX4" fmla="*/ 3236040 w 6289200"/>
              <a:gd name="connsiteY4" fmla="*/ 6380640 h 6427544"/>
              <a:gd name="connsiteX5" fmla="*/ 676202 w 6289200"/>
              <a:gd name="connsiteY5" fmla="*/ 5085367 h 6427544"/>
              <a:gd name="connsiteX0" fmla="*/ 676202 w 6289200"/>
              <a:gd name="connsiteY0" fmla="*/ 5085367 h 6427544"/>
              <a:gd name="connsiteX1" fmla="*/ 0 w 6289200"/>
              <a:gd name="connsiteY1" fmla="*/ 3144600 h 6427544"/>
              <a:gd name="connsiteX2" fmla="*/ 3144600 w 6289200"/>
              <a:gd name="connsiteY2" fmla="*/ 0 h 6427544"/>
              <a:gd name="connsiteX3" fmla="*/ 6289200 w 6289200"/>
              <a:gd name="connsiteY3" fmla="*/ 3144600 h 6427544"/>
              <a:gd name="connsiteX4" fmla="*/ 3236040 w 6289200"/>
              <a:gd name="connsiteY4" fmla="*/ 6380640 h 6427544"/>
              <a:gd name="connsiteX5" fmla="*/ 676202 w 6289200"/>
              <a:gd name="connsiteY5" fmla="*/ 5085367 h 6427544"/>
              <a:gd name="connsiteX0" fmla="*/ 664296 w 6289200"/>
              <a:gd name="connsiteY0" fmla="*/ 5080605 h 6427220"/>
              <a:gd name="connsiteX1" fmla="*/ 0 w 6289200"/>
              <a:gd name="connsiteY1" fmla="*/ 3144600 h 6427220"/>
              <a:gd name="connsiteX2" fmla="*/ 3144600 w 6289200"/>
              <a:gd name="connsiteY2" fmla="*/ 0 h 6427220"/>
              <a:gd name="connsiteX3" fmla="*/ 6289200 w 6289200"/>
              <a:gd name="connsiteY3" fmla="*/ 3144600 h 6427220"/>
              <a:gd name="connsiteX4" fmla="*/ 3236040 w 6289200"/>
              <a:gd name="connsiteY4" fmla="*/ 6380640 h 6427220"/>
              <a:gd name="connsiteX5" fmla="*/ 664296 w 6289200"/>
              <a:gd name="connsiteY5" fmla="*/ 5080605 h 6427220"/>
              <a:gd name="connsiteX0" fmla="*/ 664296 w 6289200"/>
              <a:gd name="connsiteY0" fmla="*/ 5080605 h 6427220"/>
              <a:gd name="connsiteX1" fmla="*/ 0 w 6289200"/>
              <a:gd name="connsiteY1" fmla="*/ 3144600 h 6427220"/>
              <a:gd name="connsiteX2" fmla="*/ 3144600 w 6289200"/>
              <a:gd name="connsiteY2" fmla="*/ 0 h 6427220"/>
              <a:gd name="connsiteX3" fmla="*/ 6289200 w 6289200"/>
              <a:gd name="connsiteY3" fmla="*/ 3144600 h 6427220"/>
              <a:gd name="connsiteX4" fmla="*/ 3236040 w 6289200"/>
              <a:gd name="connsiteY4" fmla="*/ 6380640 h 6427220"/>
              <a:gd name="connsiteX5" fmla="*/ 664296 w 6289200"/>
              <a:gd name="connsiteY5" fmla="*/ 5080605 h 6427220"/>
              <a:gd name="connsiteX0" fmla="*/ 664296 w 6289200"/>
              <a:gd name="connsiteY0" fmla="*/ 5080605 h 6427220"/>
              <a:gd name="connsiteX1" fmla="*/ 0 w 6289200"/>
              <a:gd name="connsiteY1" fmla="*/ 3144600 h 6427220"/>
              <a:gd name="connsiteX2" fmla="*/ 3144600 w 6289200"/>
              <a:gd name="connsiteY2" fmla="*/ 0 h 6427220"/>
              <a:gd name="connsiteX3" fmla="*/ 6289200 w 6289200"/>
              <a:gd name="connsiteY3" fmla="*/ 3144600 h 6427220"/>
              <a:gd name="connsiteX4" fmla="*/ 3236040 w 6289200"/>
              <a:gd name="connsiteY4" fmla="*/ 6380640 h 6427220"/>
              <a:gd name="connsiteX5" fmla="*/ 664296 w 6289200"/>
              <a:gd name="connsiteY5" fmla="*/ 5080605 h 6427220"/>
              <a:gd name="connsiteX0" fmla="*/ 664296 w 6289200"/>
              <a:gd name="connsiteY0" fmla="*/ 5080605 h 6427220"/>
              <a:gd name="connsiteX1" fmla="*/ 0 w 6289200"/>
              <a:gd name="connsiteY1" fmla="*/ 3144600 h 6427220"/>
              <a:gd name="connsiteX2" fmla="*/ 3144600 w 6289200"/>
              <a:gd name="connsiteY2" fmla="*/ 0 h 6427220"/>
              <a:gd name="connsiteX3" fmla="*/ 6289200 w 6289200"/>
              <a:gd name="connsiteY3" fmla="*/ 3144600 h 6427220"/>
              <a:gd name="connsiteX4" fmla="*/ 3236040 w 6289200"/>
              <a:gd name="connsiteY4" fmla="*/ 6380640 h 6427220"/>
              <a:gd name="connsiteX5" fmla="*/ 664296 w 6289200"/>
              <a:gd name="connsiteY5" fmla="*/ 5080605 h 6427220"/>
              <a:gd name="connsiteX0" fmla="*/ 664296 w 6289200"/>
              <a:gd name="connsiteY0" fmla="*/ 5080605 h 6427220"/>
              <a:gd name="connsiteX1" fmla="*/ 0 w 6289200"/>
              <a:gd name="connsiteY1" fmla="*/ 3144600 h 6427220"/>
              <a:gd name="connsiteX2" fmla="*/ 3144600 w 6289200"/>
              <a:gd name="connsiteY2" fmla="*/ 0 h 6427220"/>
              <a:gd name="connsiteX3" fmla="*/ 6289200 w 6289200"/>
              <a:gd name="connsiteY3" fmla="*/ 3144600 h 6427220"/>
              <a:gd name="connsiteX4" fmla="*/ 3236040 w 6289200"/>
              <a:gd name="connsiteY4" fmla="*/ 6380640 h 6427220"/>
              <a:gd name="connsiteX5" fmla="*/ 664296 w 6289200"/>
              <a:gd name="connsiteY5" fmla="*/ 5080605 h 6427220"/>
              <a:gd name="connsiteX0" fmla="*/ 664296 w 6446892"/>
              <a:gd name="connsiteY0" fmla="*/ 5133568 h 6480183"/>
              <a:gd name="connsiteX1" fmla="*/ 0 w 6446892"/>
              <a:gd name="connsiteY1" fmla="*/ 3197563 h 6480183"/>
              <a:gd name="connsiteX2" fmla="*/ 3144600 w 6446892"/>
              <a:gd name="connsiteY2" fmla="*/ 52963 h 6480183"/>
              <a:gd name="connsiteX3" fmla="*/ 5709602 w 6446892"/>
              <a:gd name="connsiteY3" fmla="*/ 1364603 h 6480183"/>
              <a:gd name="connsiteX4" fmla="*/ 6289200 w 6446892"/>
              <a:gd name="connsiteY4" fmla="*/ 3197563 h 6480183"/>
              <a:gd name="connsiteX5" fmla="*/ 3236040 w 6446892"/>
              <a:gd name="connsiteY5" fmla="*/ 6433603 h 6480183"/>
              <a:gd name="connsiteX6" fmla="*/ 664296 w 6446892"/>
              <a:gd name="connsiteY6" fmla="*/ 5133568 h 6480183"/>
              <a:gd name="connsiteX0" fmla="*/ 664296 w 6446892"/>
              <a:gd name="connsiteY0" fmla="*/ 5133568 h 6480183"/>
              <a:gd name="connsiteX1" fmla="*/ 0 w 6446892"/>
              <a:gd name="connsiteY1" fmla="*/ 3197563 h 6480183"/>
              <a:gd name="connsiteX2" fmla="*/ 3144600 w 6446892"/>
              <a:gd name="connsiteY2" fmla="*/ 52963 h 6480183"/>
              <a:gd name="connsiteX3" fmla="*/ 5709602 w 6446892"/>
              <a:gd name="connsiteY3" fmla="*/ 1364603 h 6480183"/>
              <a:gd name="connsiteX4" fmla="*/ 6289200 w 6446892"/>
              <a:gd name="connsiteY4" fmla="*/ 3197563 h 6480183"/>
              <a:gd name="connsiteX5" fmla="*/ 3236040 w 6446892"/>
              <a:gd name="connsiteY5" fmla="*/ 6433603 h 6480183"/>
              <a:gd name="connsiteX6" fmla="*/ 664296 w 6446892"/>
              <a:gd name="connsiteY6" fmla="*/ 5133568 h 6480183"/>
              <a:gd name="connsiteX0" fmla="*/ 664296 w 6446892"/>
              <a:gd name="connsiteY0" fmla="*/ 5133568 h 6480183"/>
              <a:gd name="connsiteX1" fmla="*/ 0 w 6446892"/>
              <a:gd name="connsiteY1" fmla="*/ 3197563 h 6480183"/>
              <a:gd name="connsiteX2" fmla="*/ 3144600 w 6446892"/>
              <a:gd name="connsiteY2" fmla="*/ 52963 h 6480183"/>
              <a:gd name="connsiteX3" fmla="*/ 5709602 w 6446892"/>
              <a:gd name="connsiteY3" fmla="*/ 1364603 h 6480183"/>
              <a:gd name="connsiteX4" fmla="*/ 6289200 w 6446892"/>
              <a:gd name="connsiteY4" fmla="*/ 3197563 h 6480183"/>
              <a:gd name="connsiteX5" fmla="*/ 3236040 w 6446892"/>
              <a:gd name="connsiteY5" fmla="*/ 6433603 h 6480183"/>
              <a:gd name="connsiteX6" fmla="*/ 664296 w 6446892"/>
              <a:gd name="connsiteY6" fmla="*/ 5133568 h 6480183"/>
              <a:gd name="connsiteX0" fmla="*/ 664296 w 6446892"/>
              <a:gd name="connsiteY0" fmla="*/ 5080605 h 6427220"/>
              <a:gd name="connsiteX1" fmla="*/ 0 w 6446892"/>
              <a:gd name="connsiteY1" fmla="*/ 3144600 h 6427220"/>
              <a:gd name="connsiteX2" fmla="*/ 3144600 w 6446892"/>
              <a:gd name="connsiteY2" fmla="*/ 0 h 6427220"/>
              <a:gd name="connsiteX3" fmla="*/ 5709602 w 6446892"/>
              <a:gd name="connsiteY3" fmla="*/ 1311640 h 6427220"/>
              <a:gd name="connsiteX4" fmla="*/ 6289200 w 6446892"/>
              <a:gd name="connsiteY4" fmla="*/ 3144600 h 6427220"/>
              <a:gd name="connsiteX5" fmla="*/ 3236040 w 6446892"/>
              <a:gd name="connsiteY5" fmla="*/ 6380640 h 6427220"/>
              <a:gd name="connsiteX6" fmla="*/ 664296 w 6446892"/>
              <a:gd name="connsiteY6" fmla="*/ 5080605 h 6427220"/>
              <a:gd name="connsiteX0" fmla="*/ 664296 w 6430139"/>
              <a:gd name="connsiteY0" fmla="*/ 5080605 h 6427220"/>
              <a:gd name="connsiteX1" fmla="*/ 0 w 6430139"/>
              <a:gd name="connsiteY1" fmla="*/ 3144600 h 6427220"/>
              <a:gd name="connsiteX2" fmla="*/ 3144600 w 6430139"/>
              <a:gd name="connsiteY2" fmla="*/ 0 h 6427220"/>
              <a:gd name="connsiteX3" fmla="*/ 5604827 w 6430139"/>
              <a:gd name="connsiteY3" fmla="*/ 1178290 h 6427220"/>
              <a:gd name="connsiteX4" fmla="*/ 6289200 w 6430139"/>
              <a:gd name="connsiteY4" fmla="*/ 3144600 h 6427220"/>
              <a:gd name="connsiteX5" fmla="*/ 3236040 w 6430139"/>
              <a:gd name="connsiteY5" fmla="*/ 6380640 h 6427220"/>
              <a:gd name="connsiteX6" fmla="*/ 664296 w 6430139"/>
              <a:gd name="connsiteY6" fmla="*/ 5080605 h 6427220"/>
              <a:gd name="connsiteX0" fmla="*/ 664296 w 6444813"/>
              <a:gd name="connsiteY0" fmla="*/ 5080605 h 6427220"/>
              <a:gd name="connsiteX1" fmla="*/ 0 w 6444813"/>
              <a:gd name="connsiteY1" fmla="*/ 3144600 h 6427220"/>
              <a:gd name="connsiteX2" fmla="*/ 3144600 w 6444813"/>
              <a:gd name="connsiteY2" fmla="*/ 0 h 6427220"/>
              <a:gd name="connsiteX3" fmla="*/ 5697696 w 6444813"/>
              <a:gd name="connsiteY3" fmla="*/ 1178290 h 6427220"/>
              <a:gd name="connsiteX4" fmla="*/ 6289200 w 6444813"/>
              <a:gd name="connsiteY4" fmla="*/ 3144600 h 6427220"/>
              <a:gd name="connsiteX5" fmla="*/ 3236040 w 6444813"/>
              <a:gd name="connsiteY5" fmla="*/ 6380640 h 6427220"/>
              <a:gd name="connsiteX6" fmla="*/ 664296 w 6444813"/>
              <a:gd name="connsiteY6" fmla="*/ 5080605 h 6427220"/>
              <a:gd name="connsiteX0" fmla="*/ 664296 w 6429114"/>
              <a:gd name="connsiteY0" fmla="*/ 5080605 h 6427220"/>
              <a:gd name="connsiteX1" fmla="*/ 0 w 6429114"/>
              <a:gd name="connsiteY1" fmla="*/ 3144600 h 6427220"/>
              <a:gd name="connsiteX2" fmla="*/ 3144600 w 6429114"/>
              <a:gd name="connsiteY2" fmla="*/ 0 h 6427220"/>
              <a:gd name="connsiteX3" fmla="*/ 5597684 w 6429114"/>
              <a:gd name="connsiteY3" fmla="*/ 1180671 h 6427220"/>
              <a:gd name="connsiteX4" fmla="*/ 6289200 w 6429114"/>
              <a:gd name="connsiteY4" fmla="*/ 3144600 h 6427220"/>
              <a:gd name="connsiteX5" fmla="*/ 3236040 w 6429114"/>
              <a:gd name="connsiteY5" fmla="*/ 6380640 h 6427220"/>
              <a:gd name="connsiteX6" fmla="*/ 664296 w 6429114"/>
              <a:gd name="connsiteY6" fmla="*/ 5080605 h 6427220"/>
              <a:gd name="connsiteX0" fmla="*/ 664296 w 6429114"/>
              <a:gd name="connsiteY0" fmla="*/ 5080605 h 6427220"/>
              <a:gd name="connsiteX1" fmla="*/ 0 w 6429114"/>
              <a:gd name="connsiteY1" fmla="*/ 3144600 h 6427220"/>
              <a:gd name="connsiteX2" fmla="*/ 3144600 w 6429114"/>
              <a:gd name="connsiteY2" fmla="*/ 0 h 6427220"/>
              <a:gd name="connsiteX3" fmla="*/ 5597684 w 6429114"/>
              <a:gd name="connsiteY3" fmla="*/ 1173527 h 6427220"/>
              <a:gd name="connsiteX4" fmla="*/ 6289200 w 6429114"/>
              <a:gd name="connsiteY4" fmla="*/ 3144600 h 6427220"/>
              <a:gd name="connsiteX5" fmla="*/ 3236040 w 6429114"/>
              <a:gd name="connsiteY5" fmla="*/ 6380640 h 6427220"/>
              <a:gd name="connsiteX6" fmla="*/ 664296 w 6429114"/>
              <a:gd name="connsiteY6" fmla="*/ 5080605 h 6427220"/>
              <a:gd name="connsiteX0" fmla="*/ 664296 w 6432585"/>
              <a:gd name="connsiteY0" fmla="*/ 5080605 h 6427220"/>
              <a:gd name="connsiteX1" fmla="*/ 0 w 6432585"/>
              <a:gd name="connsiteY1" fmla="*/ 3144600 h 6427220"/>
              <a:gd name="connsiteX2" fmla="*/ 3144600 w 6432585"/>
              <a:gd name="connsiteY2" fmla="*/ 0 h 6427220"/>
              <a:gd name="connsiteX3" fmla="*/ 5621497 w 6432585"/>
              <a:gd name="connsiteY3" fmla="*/ 1159239 h 6427220"/>
              <a:gd name="connsiteX4" fmla="*/ 6289200 w 6432585"/>
              <a:gd name="connsiteY4" fmla="*/ 3144600 h 6427220"/>
              <a:gd name="connsiteX5" fmla="*/ 3236040 w 6432585"/>
              <a:gd name="connsiteY5" fmla="*/ 6380640 h 6427220"/>
              <a:gd name="connsiteX6" fmla="*/ 664296 w 6432585"/>
              <a:gd name="connsiteY6" fmla="*/ 5080605 h 6427220"/>
              <a:gd name="connsiteX0" fmla="*/ 664296 w 6428438"/>
              <a:gd name="connsiteY0" fmla="*/ 5080605 h 6427220"/>
              <a:gd name="connsiteX1" fmla="*/ 0 w 6428438"/>
              <a:gd name="connsiteY1" fmla="*/ 3144600 h 6427220"/>
              <a:gd name="connsiteX2" fmla="*/ 3144600 w 6428438"/>
              <a:gd name="connsiteY2" fmla="*/ 0 h 6427220"/>
              <a:gd name="connsiteX3" fmla="*/ 5592922 w 6428438"/>
              <a:gd name="connsiteY3" fmla="*/ 1175908 h 6427220"/>
              <a:gd name="connsiteX4" fmla="*/ 6289200 w 6428438"/>
              <a:gd name="connsiteY4" fmla="*/ 3144600 h 6427220"/>
              <a:gd name="connsiteX5" fmla="*/ 3236040 w 6428438"/>
              <a:gd name="connsiteY5" fmla="*/ 6380640 h 6427220"/>
              <a:gd name="connsiteX6" fmla="*/ 664296 w 6428438"/>
              <a:gd name="connsiteY6" fmla="*/ 5080605 h 6427220"/>
              <a:gd name="connsiteX0" fmla="*/ 664296 w 6428438"/>
              <a:gd name="connsiteY0" fmla="*/ 5080605 h 6427220"/>
              <a:gd name="connsiteX1" fmla="*/ 0 w 6428438"/>
              <a:gd name="connsiteY1" fmla="*/ 3144600 h 6427220"/>
              <a:gd name="connsiteX2" fmla="*/ 3144600 w 6428438"/>
              <a:gd name="connsiteY2" fmla="*/ 0 h 6427220"/>
              <a:gd name="connsiteX3" fmla="*/ 5592922 w 6428438"/>
              <a:gd name="connsiteY3" fmla="*/ 1175908 h 6427220"/>
              <a:gd name="connsiteX4" fmla="*/ 6289200 w 6428438"/>
              <a:gd name="connsiteY4" fmla="*/ 3144600 h 6427220"/>
              <a:gd name="connsiteX5" fmla="*/ 3236040 w 6428438"/>
              <a:gd name="connsiteY5" fmla="*/ 6380640 h 6427220"/>
              <a:gd name="connsiteX6" fmla="*/ 664296 w 6428438"/>
              <a:gd name="connsiteY6" fmla="*/ 5080605 h 6427220"/>
              <a:gd name="connsiteX0" fmla="*/ 664296 w 6428438"/>
              <a:gd name="connsiteY0" fmla="*/ 5081187 h 6427802"/>
              <a:gd name="connsiteX1" fmla="*/ 0 w 6428438"/>
              <a:gd name="connsiteY1" fmla="*/ 3145182 h 6427802"/>
              <a:gd name="connsiteX2" fmla="*/ 3144600 w 6428438"/>
              <a:gd name="connsiteY2" fmla="*/ 582 h 6427802"/>
              <a:gd name="connsiteX3" fmla="*/ 5592922 w 6428438"/>
              <a:gd name="connsiteY3" fmla="*/ 1176490 h 6427802"/>
              <a:gd name="connsiteX4" fmla="*/ 6289200 w 6428438"/>
              <a:gd name="connsiteY4" fmla="*/ 3145182 h 6427802"/>
              <a:gd name="connsiteX5" fmla="*/ 3236040 w 6428438"/>
              <a:gd name="connsiteY5" fmla="*/ 6381222 h 6427802"/>
              <a:gd name="connsiteX6" fmla="*/ 664296 w 6428438"/>
              <a:gd name="connsiteY6" fmla="*/ 5081187 h 6427802"/>
              <a:gd name="connsiteX0" fmla="*/ 664296 w 6428438"/>
              <a:gd name="connsiteY0" fmla="*/ 5080605 h 6427220"/>
              <a:gd name="connsiteX1" fmla="*/ 0 w 6428438"/>
              <a:gd name="connsiteY1" fmla="*/ 3144600 h 6427220"/>
              <a:gd name="connsiteX2" fmla="*/ 3144600 w 6428438"/>
              <a:gd name="connsiteY2" fmla="*/ 0 h 6427220"/>
              <a:gd name="connsiteX3" fmla="*/ 5592922 w 6428438"/>
              <a:gd name="connsiteY3" fmla="*/ 1175908 h 6427220"/>
              <a:gd name="connsiteX4" fmla="*/ 6289200 w 6428438"/>
              <a:gd name="connsiteY4" fmla="*/ 3144600 h 6427220"/>
              <a:gd name="connsiteX5" fmla="*/ 3236040 w 6428438"/>
              <a:gd name="connsiteY5" fmla="*/ 6380640 h 6427220"/>
              <a:gd name="connsiteX6" fmla="*/ 664296 w 6428438"/>
              <a:gd name="connsiteY6" fmla="*/ 5080605 h 6427220"/>
              <a:gd name="connsiteX0" fmla="*/ 664296 w 6428438"/>
              <a:gd name="connsiteY0" fmla="*/ 5080605 h 6427220"/>
              <a:gd name="connsiteX1" fmla="*/ 0 w 6428438"/>
              <a:gd name="connsiteY1" fmla="*/ 3144600 h 6427220"/>
              <a:gd name="connsiteX2" fmla="*/ 3144600 w 6428438"/>
              <a:gd name="connsiteY2" fmla="*/ 0 h 6427220"/>
              <a:gd name="connsiteX3" fmla="*/ 5592922 w 6428438"/>
              <a:gd name="connsiteY3" fmla="*/ 1175908 h 6427220"/>
              <a:gd name="connsiteX4" fmla="*/ 6289200 w 6428438"/>
              <a:gd name="connsiteY4" fmla="*/ 3144600 h 6427220"/>
              <a:gd name="connsiteX5" fmla="*/ 3236040 w 6428438"/>
              <a:gd name="connsiteY5" fmla="*/ 6380640 h 6427220"/>
              <a:gd name="connsiteX6" fmla="*/ 664296 w 6428438"/>
              <a:gd name="connsiteY6" fmla="*/ 5080605 h 6427220"/>
              <a:gd name="connsiteX0" fmla="*/ 664296 w 6428438"/>
              <a:gd name="connsiteY0" fmla="*/ 5080605 h 6427220"/>
              <a:gd name="connsiteX1" fmla="*/ 0 w 6428438"/>
              <a:gd name="connsiteY1" fmla="*/ 3144600 h 6427220"/>
              <a:gd name="connsiteX2" fmla="*/ 3144600 w 6428438"/>
              <a:gd name="connsiteY2" fmla="*/ 0 h 6427220"/>
              <a:gd name="connsiteX3" fmla="*/ 5592922 w 6428438"/>
              <a:gd name="connsiteY3" fmla="*/ 1175908 h 6427220"/>
              <a:gd name="connsiteX4" fmla="*/ 6289200 w 6428438"/>
              <a:gd name="connsiteY4" fmla="*/ 3144600 h 6427220"/>
              <a:gd name="connsiteX5" fmla="*/ 3236040 w 6428438"/>
              <a:gd name="connsiteY5" fmla="*/ 6380640 h 6427220"/>
              <a:gd name="connsiteX6" fmla="*/ 664296 w 6428438"/>
              <a:gd name="connsiteY6" fmla="*/ 5080605 h 6427220"/>
              <a:gd name="connsiteX0" fmla="*/ 664296 w 6428438"/>
              <a:gd name="connsiteY0" fmla="*/ 5080605 h 5080605"/>
              <a:gd name="connsiteX1" fmla="*/ 0 w 6428438"/>
              <a:gd name="connsiteY1" fmla="*/ 3144600 h 5080605"/>
              <a:gd name="connsiteX2" fmla="*/ 3144600 w 6428438"/>
              <a:gd name="connsiteY2" fmla="*/ 0 h 5080605"/>
              <a:gd name="connsiteX3" fmla="*/ 5592922 w 6428438"/>
              <a:gd name="connsiteY3" fmla="*/ 1175908 h 5080605"/>
              <a:gd name="connsiteX4" fmla="*/ 6289200 w 6428438"/>
              <a:gd name="connsiteY4" fmla="*/ 3144600 h 5080605"/>
              <a:gd name="connsiteX5" fmla="*/ 664296 w 6428438"/>
              <a:gd name="connsiteY5" fmla="*/ 5080605 h 5080605"/>
              <a:gd name="connsiteX0" fmla="*/ 664296 w 5947365"/>
              <a:gd name="connsiteY0" fmla="*/ 5080605 h 5367002"/>
              <a:gd name="connsiteX1" fmla="*/ 0 w 5947365"/>
              <a:gd name="connsiteY1" fmla="*/ 3144600 h 5367002"/>
              <a:gd name="connsiteX2" fmla="*/ 3144600 w 5947365"/>
              <a:gd name="connsiteY2" fmla="*/ 0 h 5367002"/>
              <a:gd name="connsiteX3" fmla="*/ 5592922 w 5947365"/>
              <a:gd name="connsiteY3" fmla="*/ 1175908 h 5367002"/>
              <a:gd name="connsiteX4" fmla="*/ 5597436 w 5947365"/>
              <a:gd name="connsiteY4" fmla="*/ 5076767 h 5367002"/>
              <a:gd name="connsiteX5" fmla="*/ 664296 w 5947365"/>
              <a:gd name="connsiteY5" fmla="*/ 5080605 h 5367002"/>
              <a:gd name="connsiteX0" fmla="*/ 664296 w 5937701"/>
              <a:gd name="connsiteY0" fmla="*/ 5080605 h 5361734"/>
              <a:gd name="connsiteX1" fmla="*/ 0 w 5937701"/>
              <a:gd name="connsiteY1" fmla="*/ 3144600 h 5361734"/>
              <a:gd name="connsiteX2" fmla="*/ 3144600 w 5937701"/>
              <a:gd name="connsiteY2" fmla="*/ 0 h 5361734"/>
              <a:gd name="connsiteX3" fmla="*/ 5592922 w 5937701"/>
              <a:gd name="connsiteY3" fmla="*/ 1175908 h 5361734"/>
              <a:gd name="connsiteX4" fmla="*/ 5576005 w 5937701"/>
              <a:gd name="connsiteY4" fmla="*/ 5069623 h 5361734"/>
              <a:gd name="connsiteX5" fmla="*/ 664296 w 5937701"/>
              <a:gd name="connsiteY5" fmla="*/ 5080605 h 5361734"/>
              <a:gd name="connsiteX0" fmla="*/ 664296 w 5946274"/>
              <a:gd name="connsiteY0" fmla="*/ 5080605 h 5368763"/>
              <a:gd name="connsiteX1" fmla="*/ 0 w 5946274"/>
              <a:gd name="connsiteY1" fmla="*/ 3144600 h 5368763"/>
              <a:gd name="connsiteX2" fmla="*/ 3144600 w 5946274"/>
              <a:gd name="connsiteY2" fmla="*/ 0 h 5368763"/>
              <a:gd name="connsiteX3" fmla="*/ 5592922 w 5946274"/>
              <a:gd name="connsiteY3" fmla="*/ 1175908 h 5368763"/>
              <a:gd name="connsiteX4" fmla="*/ 5595055 w 5946274"/>
              <a:gd name="connsiteY4" fmla="*/ 5079148 h 5368763"/>
              <a:gd name="connsiteX5" fmla="*/ 664296 w 5946274"/>
              <a:gd name="connsiteY5" fmla="*/ 5080605 h 5368763"/>
              <a:gd name="connsiteX0" fmla="*/ 664296 w 5956256"/>
              <a:gd name="connsiteY0" fmla="*/ 5080605 h 5386512"/>
              <a:gd name="connsiteX1" fmla="*/ 0 w 5956256"/>
              <a:gd name="connsiteY1" fmla="*/ 3144600 h 5386512"/>
              <a:gd name="connsiteX2" fmla="*/ 3144600 w 5956256"/>
              <a:gd name="connsiteY2" fmla="*/ 0 h 5386512"/>
              <a:gd name="connsiteX3" fmla="*/ 5592922 w 5956256"/>
              <a:gd name="connsiteY3" fmla="*/ 1175908 h 5386512"/>
              <a:gd name="connsiteX4" fmla="*/ 5616486 w 5956256"/>
              <a:gd name="connsiteY4" fmla="*/ 5102960 h 5386512"/>
              <a:gd name="connsiteX5" fmla="*/ 664296 w 5956256"/>
              <a:gd name="connsiteY5" fmla="*/ 5080605 h 5386512"/>
              <a:gd name="connsiteX0" fmla="*/ 664296 w 5948461"/>
              <a:gd name="connsiteY0" fmla="*/ 5080605 h 5374061"/>
              <a:gd name="connsiteX1" fmla="*/ 0 w 5948461"/>
              <a:gd name="connsiteY1" fmla="*/ 3144600 h 5374061"/>
              <a:gd name="connsiteX2" fmla="*/ 3144600 w 5948461"/>
              <a:gd name="connsiteY2" fmla="*/ 0 h 5374061"/>
              <a:gd name="connsiteX3" fmla="*/ 5592922 w 5948461"/>
              <a:gd name="connsiteY3" fmla="*/ 1175908 h 5374061"/>
              <a:gd name="connsiteX4" fmla="*/ 5599818 w 5948461"/>
              <a:gd name="connsiteY4" fmla="*/ 5086292 h 5374061"/>
              <a:gd name="connsiteX5" fmla="*/ 664296 w 5948461"/>
              <a:gd name="connsiteY5" fmla="*/ 5080605 h 5374061"/>
              <a:gd name="connsiteX0" fmla="*/ 664296 w 5599818"/>
              <a:gd name="connsiteY0" fmla="*/ 5080605 h 5374061"/>
              <a:gd name="connsiteX1" fmla="*/ 0 w 5599818"/>
              <a:gd name="connsiteY1" fmla="*/ 3144600 h 5374061"/>
              <a:gd name="connsiteX2" fmla="*/ 3144600 w 5599818"/>
              <a:gd name="connsiteY2" fmla="*/ 0 h 5374061"/>
              <a:gd name="connsiteX3" fmla="*/ 5592922 w 5599818"/>
              <a:gd name="connsiteY3" fmla="*/ 1175908 h 5374061"/>
              <a:gd name="connsiteX4" fmla="*/ 5599818 w 5599818"/>
              <a:gd name="connsiteY4" fmla="*/ 5086292 h 5374061"/>
              <a:gd name="connsiteX5" fmla="*/ 664296 w 5599818"/>
              <a:gd name="connsiteY5" fmla="*/ 5080605 h 5374061"/>
              <a:gd name="connsiteX0" fmla="*/ 664296 w 5599818"/>
              <a:gd name="connsiteY0" fmla="*/ 5080605 h 5086292"/>
              <a:gd name="connsiteX1" fmla="*/ 0 w 5599818"/>
              <a:gd name="connsiteY1" fmla="*/ 3144600 h 5086292"/>
              <a:gd name="connsiteX2" fmla="*/ 3144600 w 5599818"/>
              <a:gd name="connsiteY2" fmla="*/ 0 h 5086292"/>
              <a:gd name="connsiteX3" fmla="*/ 5592922 w 5599818"/>
              <a:gd name="connsiteY3" fmla="*/ 1175908 h 5086292"/>
              <a:gd name="connsiteX4" fmla="*/ 5599818 w 5599818"/>
              <a:gd name="connsiteY4" fmla="*/ 5086292 h 5086292"/>
              <a:gd name="connsiteX5" fmla="*/ 664296 w 5599818"/>
              <a:gd name="connsiteY5" fmla="*/ 5080605 h 5086292"/>
              <a:gd name="connsiteX0" fmla="*/ 664296 w 5602904"/>
              <a:gd name="connsiteY0" fmla="*/ 5080605 h 5086292"/>
              <a:gd name="connsiteX1" fmla="*/ 0 w 5602904"/>
              <a:gd name="connsiteY1" fmla="*/ 3144600 h 5086292"/>
              <a:gd name="connsiteX2" fmla="*/ 3144600 w 5602904"/>
              <a:gd name="connsiteY2" fmla="*/ 0 h 5086292"/>
              <a:gd name="connsiteX3" fmla="*/ 5602447 w 5602904"/>
              <a:gd name="connsiteY3" fmla="*/ 1180670 h 5086292"/>
              <a:gd name="connsiteX4" fmla="*/ 5599818 w 5602904"/>
              <a:gd name="connsiteY4" fmla="*/ 5086292 h 5086292"/>
              <a:gd name="connsiteX5" fmla="*/ 664296 w 5602904"/>
              <a:gd name="connsiteY5" fmla="*/ 5080605 h 5086292"/>
              <a:gd name="connsiteX0" fmla="*/ 664296 w 5600702"/>
              <a:gd name="connsiteY0" fmla="*/ 5080605 h 5086292"/>
              <a:gd name="connsiteX1" fmla="*/ 0 w 5600702"/>
              <a:gd name="connsiteY1" fmla="*/ 3144600 h 5086292"/>
              <a:gd name="connsiteX2" fmla="*/ 3144600 w 5600702"/>
              <a:gd name="connsiteY2" fmla="*/ 0 h 5086292"/>
              <a:gd name="connsiteX3" fmla="*/ 5600066 w 5600702"/>
              <a:gd name="connsiteY3" fmla="*/ 1190195 h 5086292"/>
              <a:gd name="connsiteX4" fmla="*/ 5599818 w 5600702"/>
              <a:gd name="connsiteY4" fmla="*/ 5086292 h 5086292"/>
              <a:gd name="connsiteX5" fmla="*/ 664296 w 5600702"/>
              <a:gd name="connsiteY5" fmla="*/ 5080605 h 5086292"/>
              <a:gd name="connsiteX0" fmla="*/ 673821 w 5600702"/>
              <a:gd name="connsiteY0" fmla="*/ 5087748 h 5087748"/>
              <a:gd name="connsiteX1" fmla="*/ 0 w 5600702"/>
              <a:gd name="connsiteY1" fmla="*/ 3144600 h 5087748"/>
              <a:gd name="connsiteX2" fmla="*/ 3144600 w 5600702"/>
              <a:gd name="connsiteY2" fmla="*/ 0 h 5087748"/>
              <a:gd name="connsiteX3" fmla="*/ 5600066 w 5600702"/>
              <a:gd name="connsiteY3" fmla="*/ 1190195 h 5087748"/>
              <a:gd name="connsiteX4" fmla="*/ 5599818 w 5600702"/>
              <a:gd name="connsiteY4" fmla="*/ 5086292 h 5087748"/>
              <a:gd name="connsiteX5" fmla="*/ 673821 w 5600702"/>
              <a:gd name="connsiteY5" fmla="*/ 5087748 h 5087748"/>
              <a:gd name="connsiteX0" fmla="*/ 666677 w 5600702"/>
              <a:gd name="connsiteY0" fmla="*/ 5087748 h 5087748"/>
              <a:gd name="connsiteX1" fmla="*/ 0 w 5600702"/>
              <a:gd name="connsiteY1" fmla="*/ 3144600 h 5087748"/>
              <a:gd name="connsiteX2" fmla="*/ 3144600 w 5600702"/>
              <a:gd name="connsiteY2" fmla="*/ 0 h 5087748"/>
              <a:gd name="connsiteX3" fmla="*/ 5600066 w 5600702"/>
              <a:gd name="connsiteY3" fmla="*/ 1190195 h 5087748"/>
              <a:gd name="connsiteX4" fmla="*/ 5599818 w 5600702"/>
              <a:gd name="connsiteY4" fmla="*/ 5086292 h 5087748"/>
              <a:gd name="connsiteX5" fmla="*/ 666677 w 5600702"/>
              <a:gd name="connsiteY5" fmla="*/ 5087748 h 5087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00702" h="5087748">
                <a:moveTo>
                  <a:pt x="666677" y="5087748"/>
                </a:moveTo>
                <a:cubicBezTo>
                  <a:pt x="22176" y="4233657"/>
                  <a:pt x="8708" y="3472434"/>
                  <a:pt x="0" y="3144600"/>
                </a:cubicBezTo>
                <a:cubicBezTo>
                  <a:pt x="0" y="1407885"/>
                  <a:pt x="1407885" y="0"/>
                  <a:pt x="3144600" y="0"/>
                </a:cubicBezTo>
                <a:cubicBezTo>
                  <a:pt x="4539112" y="6450"/>
                  <a:pt x="5387911" y="906601"/>
                  <a:pt x="5600066" y="1190195"/>
                </a:cubicBezTo>
                <a:cubicBezTo>
                  <a:pt x="5602365" y="2493656"/>
                  <a:pt x="5597519" y="3782831"/>
                  <a:pt x="5599818" y="5086292"/>
                </a:cubicBezTo>
                <a:lnTo>
                  <a:pt x="666677" y="5087748"/>
                </a:lnTo>
                <a:close/>
              </a:path>
            </a:pathLst>
          </a:cu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600"/>
            </a:lvl1pPr>
          </a:lstStyle>
          <a:p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r>
              <a:rPr lang="de-DE"/>
              <a:t>Bild einfügen</a:t>
            </a:r>
          </a:p>
        </p:txBody>
      </p:sp>
      <p:pic>
        <p:nvPicPr>
          <p:cNvPr id="45" name="Logo DOSB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1568" y="455614"/>
            <a:ext cx="1213045" cy="941398"/>
          </a:xfrm>
          <a:prstGeom prst="rect">
            <a:avLst/>
          </a:prstGeom>
        </p:spPr>
      </p:pic>
      <p:grpSp>
        <p:nvGrpSpPr>
          <p:cNvPr id="47" name="Gruppieren 46"/>
          <p:cNvGrpSpPr/>
          <p:nvPr userDrawn="1"/>
        </p:nvGrpSpPr>
        <p:grpSpPr>
          <a:xfrm>
            <a:off x="-2808000" y="-468001"/>
            <a:ext cx="14328000" cy="8496001"/>
            <a:chOff x="-2808000" y="-468001"/>
            <a:chExt cx="14328000" cy="8496001"/>
          </a:xfrm>
        </p:grpSpPr>
        <p:grpSp>
          <p:nvGrpSpPr>
            <p:cNvPr id="48" name="Hilfslinien oben"/>
            <p:cNvGrpSpPr/>
            <p:nvPr userDrawn="1"/>
          </p:nvGrpSpPr>
          <p:grpSpPr>
            <a:xfrm>
              <a:off x="458788" y="-468000"/>
              <a:ext cx="9775825" cy="360000"/>
              <a:chOff x="458788" y="-468000"/>
              <a:chExt cx="9775825" cy="360000"/>
            </a:xfrm>
          </p:grpSpPr>
          <p:cxnSp>
            <p:nvCxnSpPr>
              <p:cNvPr id="83" name="Hilfslinien"/>
              <p:cNvCxnSpPr/>
              <p:nvPr userDrawn="1"/>
            </p:nvCxnSpPr>
            <p:spPr>
              <a:xfrm flipV="1">
                <a:off x="458788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Hilfslinien"/>
              <p:cNvCxnSpPr/>
              <p:nvPr userDrawn="1"/>
            </p:nvCxnSpPr>
            <p:spPr>
              <a:xfrm flipV="1">
                <a:off x="10234613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5" name="Linientext"/>
              <p:cNvSpPr txBox="1"/>
              <p:nvPr userDrawn="1"/>
            </p:nvSpPr>
            <p:spPr>
              <a:xfrm>
                <a:off x="493200" y="-468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13,58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01,27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endParaRPr>
              </a:p>
            </p:txBody>
          </p:sp>
          <p:sp>
            <p:nvSpPr>
              <p:cNvPr id="86" name="Linientext"/>
              <p:cNvSpPr txBox="1"/>
              <p:nvPr userDrawn="1"/>
            </p:nvSpPr>
            <p:spPr>
              <a:xfrm>
                <a:off x="9478800" y="-468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13,58</a:t>
                </a:r>
              </a:p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cm 01,27</a:t>
                </a:r>
              </a:p>
            </p:txBody>
          </p:sp>
        </p:grpSp>
        <p:grpSp>
          <p:nvGrpSpPr>
            <p:cNvPr id="49" name="Hilfslinien unten"/>
            <p:cNvGrpSpPr/>
            <p:nvPr userDrawn="1"/>
          </p:nvGrpSpPr>
          <p:grpSpPr>
            <a:xfrm>
              <a:off x="458788" y="7668000"/>
              <a:ext cx="9775825" cy="360000"/>
              <a:chOff x="458788" y="-468000"/>
              <a:chExt cx="9775825" cy="360000"/>
            </a:xfrm>
          </p:grpSpPr>
          <p:cxnSp>
            <p:nvCxnSpPr>
              <p:cNvPr id="79" name="Hilfslinien"/>
              <p:cNvCxnSpPr/>
              <p:nvPr userDrawn="1"/>
            </p:nvCxnSpPr>
            <p:spPr>
              <a:xfrm flipV="1">
                <a:off x="458788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Hilfslinien"/>
              <p:cNvCxnSpPr/>
              <p:nvPr userDrawn="1"/>
            </p:nvCxnSpPr>
            <p:spPr>
              <a:xfrm flipV="1">
                <a:off x="10234613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1" name="Linientext"/>
              <p:cNvSpPr txBox="1"/>
              <p:nvPr userDrawn="1"/>
            </p:nvSpPr>
            <p:spPr>
              <a:xfrm>
                <a:off x="493200" y="-468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13,58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01,27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endParaRPr>
              </a:p>
            </p:txBody>
          </p:sp>
          <p:sp>
            <p:nvSpPr>
              <p:cNvPr id="82" name="Linientext"/>
              <p:cNvSpPr txBox="1"/>
              <p:nvPr userDrawn="1"/>
            </p:nvSpPr>
            <p:spPr>
              <a:xfrm>
                <a:off x="9478800" y="-468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13,58</a:t>
                </a:r>
              </a:p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cm 01,27</a:t>
                </a:r>
              </a:p>
            </p:txBody>
          </p:sp>
        </p:grpSp>
        <p:grpSp>
          <p:nvGrpSpPr>
            <p:cNvPr id="50" name="Hilfslinien links"/>
            <p:cNvGrpSpPr/>
            <p:nvPr userDrawn="1"/>
          </p:nvGrpSpPr>
          <p:grpSpPr>
            <a:xfrm>
              <a:off x="-828000" y="5904000"/>
              <a:ext cx="720000" cy="1200063"/>
              <a:chOff x="10800000" y="5904000"/>
              <a:chExt cx="720000" cy="1200063"/>
            </a:xfrm>
          </p:grpSpPr>
          <p:cxnSp>
            <p:nvCxnSpPr>
              <p:cNvPr id="75" name="Hilfslinien"/>
              <p:cNvCxnSpPr/>
              <p:nvPr userDrawn="1"/>
            </p:nvCxnSpPr>
            <p:spPr>
              <a:xfrm flipH="1">
                <a:off x="11160000" y="6299200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Hilfslinien"/>
              <p:cNvCxnSpPr/>
              <p:nvPr userDrawn="1"/>
            </p:nvCxnSpPr>
            <p:spPr>
              <a:xfrm flipH="1">
                <a:off x="11160000" y="710406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" name="Linientext"/>
              <p:cNvSpPr txBox="1"/>
              <p:nvPr userDrawn="1"/>
            </p:nvSpPr>
            <p:spPr>
              <a:xfrm>
                <a:off x="10800000" y="5904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07,00</a:t>
                </a:r>
              </a:p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cm 17,50</a:t>
                </a:r>
              </a:p>
            </p:txBody>
          </p:sp>
          <p:sp>
            <p:nvSpPr>
              <p:cNvPr id="78" name="Linientext"/>
              <p:cNvSpPr txBox="1"/>
              <p:nvPr userDrawn="1"/>
            </p:nvSpPr>
            <p:spPr>
              <a:xfrm>
                <a:off x="10800000" y="67068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09,23</a:t>
                </a:r>
              </a:p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cm 19,73</a:t>
                </a:r>
              </a:p>
            </p:txBody>
          </p:sp>
        </p:grpSp>
        <p:sp>
          <p:nvSpPr>
            <p:cNvPr id="51" name="Regieanweisung // Fußzeile"/>
            <p:cNvSpPr txBox="1"/>
            <p:nvPr userDrawn="1"/>
          </p:nvSpPr>
          <p:spPr>
            <a:xfrm rot="10800000" flipH="1" flipV="1">
              <a:off x="1440000" y="7668000"/>
              <a:ext cx="5040000" cy="360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Fußzeile pro Folie oder für alle/mehrere anpassen über Menü: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Einfügen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Text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Kopf- und Fußzeile</a:t>
              </a:r>
            </a:p>
          </p:txBody>
        </p:sp>
        <p:sp>
          <p:nvSpPr>
            <p:cNvPr id="52" name="Regieanweisung // Hilfslinien"/>
            <p:cNvSpPr txBox="1"/>
            <p:nvPr userDrawn="1"/>
          </p:nvSpPr>
          <p:spPr>
            <a:xfrm rot="10800000" flipH="1" flipV="1">
              <a:off x="1440000" y="-468001"/>
              <a:ext cx="5040000" cy="360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b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Hilfslinien anzeigen über Menu: </a:t>
              </a:r>
              <a:b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</a:b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Ansicht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Anzeigen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Haken bei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Führungslinien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setzten</a:t>
              </a:r>
            </a:p>
          </p:txBody>
        </p:sp>
        <p:sp>
          <p:nvSpPr>
            <p:cNvPr id="53" name="Regieanweisung // Allgemein"/>
            <p:cNvSpPr txBox="1"/>
            <p:nvPr userDrawn="1"/>
          </p:nvSpPr>
          <p:spPr>
            <a:xfrm rot="10800000" flipH="1" flipV="1">
              <a:off x="-2808000" y="455614"/>
              <a:ext cx="2700000" cy="107315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Folie in Ursprungsform </a:t>
              </a:r>
            </a:p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bringen über Menu:</a:t>
              </a:r>
            </a:p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Start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Folien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Zurücksetzen</a:t>
              </a:r>
            </a:p>
            <a:p>
              <a:pPr indent="0" algn="r">
                <a:lnSpc>
                  <a:spcPct val="100000"/>
                </a:lnSpc>
                <a:spcBef>
                  <a:spcPts val="900"/>
                </a:spcBef>
                <a:spcAft>
                  <a:spcPts val="0"/>
                </a:spcAft>
              </a:pP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Wechsel des Folienlayouts </a:t>
              </a:r>
              <a:b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</a:b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im Menü über: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Start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Folien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Layout</a:t>
              </a:r>
            </a:p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endParaRPr lang="de-DE"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endParaRPr>
            </a:p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endParaRPr lang="de-DE"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endParaRPr>
            </a:p>
          </p:txBody>
        </p:sp>
        <p:grpSp>
          <p:nvGrpSpPr>
            <p:cNvPr id="54" name="Regieanweisung // Listenebenen"/>
            <p:cNvGrpSpPr/>
            <p:nvPr userDrawn="1"/>
          </p:nvGrpSpPr>
          <p:grpSpPr>
            <a:xfrm>
              <a:off x="-2808000" y="1854000"/>
              <a:ext cx="2700000" cy="1494000"/>
              <a:chOff x="-2808000" y="1854000"/>
              <a:chExt cx="2700000" cy="1494000"/>
            </a:xfrm>
          </p:grpSpPr>
          <p:pic>
            <p:nvPicPr>
              <p:cNvPr id="70" name="Bild Listenebenen erhöhen"/>
              <p:cNvPicPr>
                <a:picLocks noChangeAspect="1" noChangeArrowheads="1"/>
              </p:cNvPicPr>
              <p:nvPr userDrawn="1"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080000" y="2520000"/>
                <a:ext cx="825004" cy="36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1" name="Bild Listenebenen verringern"/>
              <p:cNvPicPr>
                <a:picLocks noChangeAspect="1" noChangeArrowheads="1"/>
              </p:cNvPicPr>
              <p:nvPr userDrawn="1"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080000" y="2988000"/>
                <a:ext cx="825004" cy="36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2" name="Listenebenen verringern"/>
              <p:cNvSpPr txBox="1"/>
              <p:nvPr userDrawn="1"/>
            </p:nvSpPr>
            <p:spPr>
              <a:xfrm rot="10800000" flipH="1" flipV="1">
                <a:off x="-2772000" y="2988000"/>
                <a:ext cx="16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ctr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indent="0" algn="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de-DE" sz="1000" b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Listenebene verringern</a:t>
                </a:r>
              </a:p>
            </p:txBody>
          </p:sp>
          <p:sp>
            <p:nvSpPr>
              <p:cNvPr id="73" name="Regieanweisung // Listenebenen"/>
              <p:cNvSpPr txBox="1"/>
              <p:nvPr userDrawn="1"/>
            </p:nvSpPr>
            <p:spPr>
              <a:xfrm rot="10800000" flipH="1" flipV="1">
                <a:off x="-2808000" y="1854000"/>
                <a:ext cx="2700000" cy="648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indent="0" algn="r">
                  <a:lnSpc>
                    <a:spcPct val="100000"/>
                  </a:lnSpc>
                  <a:spcBef>
                    <a:spcPts val="900"/>
                  </a:spcBef>
                  <a:spcAft>
                    <a:spcPts val="0"/>
                  </a:spcAft>
                </a:pPr>
                <a:r>
                  <a:rPr lang="de-DE" sz="1000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Wechsel der Textebene im Menü über: </a:t>
                </a:r>
                <a:br>
                  <a:rPr lang="de-DE" sz="1000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</a:br>
                <a:r>
                  <a:rPr lang="de-DE" sz="1000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Start</a:t>
                </a:r>
                <a:r>
                  <a:rPr lang="de-DE" sz="1000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 // </a:t>
                </a:r>
                <a:r>
                  <a:rPr lang="de-DE" sz="1000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Absatz</a:t>
                </a:r>
                <a:r>
                  <a:rPr lang="de-DE" sz="1000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 // </a:t>
                </a:r>
                <a:r>
                  <a:rPr lang="de-DE" sz="1000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Listenebene </a:t>
                </a:r>
                <a:br>
                  <a:rPr lang="de-DE" sz="1000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</a:br>
                <a:r>
                  <a:rPr lang="de-DE" sz="1000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erhöhen/verringern</a:t>
                </a:r>
              </a:p>
            </p:txBody>
          </p:sp>
          <p:sp>
            <p:nvSpPr>
              <p:cNvPr id="74" name="Listenebenen erhöhen"/>
              <p:cNvSpPr txBox="1"/>
              <p:nvPr userDrawn="1"/>
            </p:nvSpPr>
            <p:spPr>
              <a:xfrm rot="10800000" flipH="1" flipV="1">
                <a:off x="-2772000" y="2520000"/>
                <a:ext cx="16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ctr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indent="0" algn="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de-DE" sz="1000" b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Listenebene erhöhen</a:t>
                </a:r>
              </a:p>
            </p:txBody>
          </p:sp>
        </p:grpSp>
        <p:cxnSp>
          <p:nvCxnSpPr>
            <p:cNvPr id="55" name="Hilfslinien"/>
            <p:cNvCxnSpPr/>
            <p:nvPr userDrawn="1"/>
          </p:nvCxnSpPr>
          <p:spPr>
            <a:xfrm flipH="1">
              <a:off x="-468000" y="331948"/>
              <a:ext cx="360000" cy="0"/>
            </a:xfrm>
            <a:prstGeom prst="line">
              <a:avLst/>
            </a:prstGeom>
            <a:ln w="127" cap="sq">
              <a:solidFill>
                <a:schemeClr val="tx1">
                  <a:lumMod val="65000"/>
                  <a:lumOff val="35000"/>
                </a:schemeClr>
              </a:solidFill>
              <a:miter lim="800000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Linientext"/>
            <p:cNvSpPr txBox="1"/>
            <p:nvPr userDrawn="1"/>
          </p:nvSpPr>
          <p:spPr>
            <a:xfrm>
              <a:off x="-828000" y="-36000"/>
              <a:ext cx="720000" cy="360000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lIns="0" tIns="0" rIns="0" bIns="0" rtlCol="0" anchor="b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09,50</a:t>
              </a:r>
            </a:p>
            <a:p>
              <a:pPr algn="r">
                <a:lnSpc>
                  <a:spcPct val="100000"/>
                </a:lnSpc>
              </a:pPr>
              <a:r>
                <a: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cm 01,00</a:t>
              </a:r>
            </a:p>
          </p:txBody>
        </p:sp>
        <p:grpSp>
          <p:nvGrpSpPr>
            <p:cNvPr id="57" name="Gruppieren 56"/>
            <p:cNvGrpSpPr/>
            <p:nvPr userDrawn="1"/>
          </p:nvGrpSpPr>
          <p:grpSpPr>
            <a:xfrm>
              <a:off x="10800000" y="-36000"/>
              <a:ext cx="720000" cy="7140063"/>
              <a:chOff x="10800000" y="-36000"/>
              <a:chExt cx="720000" cy="7140063"/>
            </a:xfrm>
          </p:grpSpPr>
          <p:cxnSp>
            <p:nvCxnSpPr>
              <p:cNvPr id="58" name="Hilfslinien"/>
              <p:cNvCxnSpPr/>
              <p:nvPr userDrawn="1"/>
            </p:nvCxnSpPr>
            <p:spPr>
              <a:xfrm flipH="1">
                <a:off x="10800000" y="358775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Hilfslinien"/>
              <p:cNvCxnSpPr/>
              <p:nvPr userDrawn="1"/>
            </p:nvCxnSpPr>
            <p:spPr>
              <a:xfrm flipH="1">
                <a:off x="10800000" y="45561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Hilfslinien"/>
              <p:cNvCxnSpPr/>
              <p:nvPr userDrawn="1"/>
            </p:nvCxnSpPr>
            <p:spPr>
              <a:xfrm flipH="1">
                <a:off x="10800000" y="1619250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Hilfslinien"/>
              <p:cNvCxnSpPr/>
              <p:nvPr userDrawn="1"/>
            </p:nvCxnSpPr>
            <p:spPr>
              <a:xfrm flipH="1">
                <a:off x="10800000" y="6299200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Hilfslinien"/>
              <p:cNvCxnSpPr/>
              <p:nvPr userDrawn="1"/>
            </p:nvCxnSpPr>
            <p:spPr>
              <a:xfrm flipH="1">
                <a:off x="10800000" y="710406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Linientext"/>
              <p:cNvSpPr txBox="1"/>
              <p:nvPr userDrawn="1"/>
            </p:nvSpPr>
            <p:spPr>
              <a:xfrm>
                <a:off x="10800000" y="4932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09,23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01,27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64" name="Linientext"/>
              <p:cNvSpPr txBox="1"/>
              <p:nvPr userDrawn="1"/>
            </p:nvSpPr>
            <p:spPr>
              <a:xfrm>
                <a:off x="10800000" y="-36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09,50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01,00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65" name="Linientext"/>
              <p:cNvSpPr txBox="1"/>
              <p:nvPr userDrawn="1"/>
            </p:nvSpPr>
            <p:spPr>
              <a:xfrm>
                <a:off x="10800000" y="1656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06,00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04,50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66" name="Linientext"/>
              <p:cNvSpPr txBox="1"/>
              <p:nvPr userDrawn="1"/>
            </p:nvSpPr>
            <p:spPr>
              <a:xfrm>
                <a:off x="10800000" y="5904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07,00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17,50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67" name="Linientext"/>
              <p:cNvSpPr txBox="1"/>
              <p:nvPr userDrawn="1"/>
            </p:nvSpPr>
            <p:spPr>
              <a:xfrm>
                <a:off x="10800000" y="67068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09,23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19,73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cxnSp>
            <p:nvCxnSpPr>
              <p:cNvPr id="68" name="Hilfslinien"/>
              <p:cNvCxnSpPr/>
              <p:nvPr userDrawn="1"/>
            </p:nvCxnSpPr>
            <p:spPr>
              <a:xfrm flipH="1">
                <a:off x="10800000" y="152876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9" name="Linientext"/>
              <p:cNvSpPr txBox="1"/>
              <p:nvPr userDrawn="1"/>
            </p:nvSpPr>
            <p:spPr>
              <a:xfrm>
                <a:off x="10800000" y="1170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06,25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04,25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</p:grpSp>
      <p:sp>
        <p:nvSpPr>
          <p:cNvPr id="5" name="Fußzeilenplatzhalter 4"/>
          <p:cNvSpPr>
            <a:spLocks noGrp="1"/>
          </p:cNvSpPr>
          <p:nvPr>
            <p:ph type="ftr" sz="quarter" idx="12"/>
          </p:nvPr>
        </p:nvSpPr>
        <p:spPr>
          <a:xfrm>
            <a:off x="1440000" y="7117200"/>
            <a:ext cx="1800000" cy="180000"/>
          </a:xfrm>
        </p:spPr>
        <p:txBody>
          <a:bodyPr/>
          <a:lstStyle>
            <a:lvl1pPr>
              <a:defRPr sz="400">
                <a:solidFill>
                  <a:schemeClr val="bg1"/>
                </a:solidFill>
              </a:defRPr>
            </a:lvl1pPr>
          </a:lstStyle>
          <a:p>
            <a:r>
              <a:rPr lang="de-DE"/>
              <a:t>Titel der Präsentation • 16. Dezember 2013 • Manfred Mustermann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3"/>
          </p:nvPr>
        </p:nvSpPr>
        <p:spPr>
          <a:xfrm>
            <a:off x="458788" y="7117118"/>
            <a:ext cx="360000" cy="180000"/>
          </a:xfrm>
        </p:spPr>
        <p:txBody>
          <a:bodyPr/>
          <a:lstStyle>
            <a:lvl1pPr>
              <a:defRPr sz="400">
                <a:solidFill>
                  <a:schemeClr val="bg1"/>
                </a:solidFill>
              </a:defRPr>
            </a:lvl1pPr>
          </a:lstStyle>
          <a:p>
            <a:r>
              <a:rPr lang="de-DE"/>
              <a:t>Seite </a:t>
            </a:r>
            <a:fld id="{7742BE65-FDB8-40E0-941F-A320667A7227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7" name="Textplatzhalter 23"/>
          <p:cNvSpPr txBox="1">
            <a:spLocks/>
          </p:cNvSpPr>
          <p:nvPr userDrawn="1"/>
        </p:nvSpPr>
        <p:spPr>
          <a:xfrm rot="16200000">
            <a:off x="8786474" y="5636767"/>
            <a:ext cx="3600000" cy="180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marL="0" indent="0" algn="r" defTabSz="1043056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None/>
              <a:defRPr sz="7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 algn="r" defTabSz="1043056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None/>
              <a:defRPr sz="7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0" indent="0" algn="r" defTabSz="1043056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None/>
              <a:defRPr sz="7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0" indent="0" algn="r" defTabSz="1043056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None/>
              <a:defRPr sz="7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0" indent="0" algn="r" defTabSz="1043056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None/>
              <a:defRPr sz="7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0" indent="0" algn="r" defTabSz="1043056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None/>
              <a:defRPr sz="7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 marL="0" indent="0" algn="r" defTabSz="1043056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None/>
              <a:defRPr sz="7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 marL="0" indent="0" algn="r" defTabSz="1043056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None/>
              <a:defRPr sz="7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 marL="0" indent="0" algn="r" defTabSz="1043056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/>
              <a:t>© Copyright 2014 DOSB</a:t>
            </a:r>
          </a:p>
        </p:txBody>
      </p:sp>
      <p:sp>
        <p:nvSpPr>
          <p:cNvPr id="88" name="Textplatzhalter 5"/>
          <p:cNvSpPr>
            <a:spLocks noGrp="1"/>
          </p:cNvSpPr>
          <p:nvPr>
            <p:ph type="body" sz="quarter" idx="14" hasCustomPrompt="1"/>
          </p:nvPr>
        </p:nvSpPr>
        <p:spPr>
          <a:xfrm rot="16200000">
            <a:off x="8786474" y="5636767"/>
            <a:ext cx="3600000" cy="180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de-DE" sz="700" b="0" i="0" u="none" strike="noStrike" baseline="0" smtClean="0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/>
            </a:lvl5pPr>
            <a:lvl6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/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/>
            </a:lvl9pPr>
          </a:lstStyle>
          <a:p>
            <a:pPr lvl="0"/>
            <a:r>
              <a:rPr lang="de-DE" sz="700" b="0" i="0" u="none" strike="noStrike" baseline="0">
                <a:latin typeface="Apertura-Regular"/>
              </a:rPr>
              <a:t>Copyright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0870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itat // ro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563397" y="1908807"/>
            <a:ext cx="9777600" cy="3456000"/>
          </a:xfrm>
        </p:spPr>
        <p:txBody>
          <a:bodyPr anchor="t" anchorCtr="0"/>
          <a:lstStyle>
            <a:lvl1pPr marL="0" indent="486000" algn="l">
              <a:lnSpc>
                <a:spcPct val="114000"/>
              </a:lnSpc>
              <a:spcBef>
                <a:spcPts val="0"/>
              </a:spcBef>
              <a:buSzPct val="110000"/>
              <a:buFontTx/>
              <a:buNone/>
              <a:defRPr sz="2800" b="0" baseline="0">
                <a:solidFill>
                  <a:schemeClr val="bg1"/>
                </a:solidFill>
              </a:defRPr>
            </a:lvl1pPr>
            <a:lvl2pPr marL="0" indent="0" algn="l">
              <a:lnSpc>
                <a:spcPct val="114000"/>
              </a:lnSpc>
              <a:spcBef>
                <a:spcPts val="0"/>
              </a:spcBef>
              <a:buSzPct val="110000"/>
              <a:buFontTx/>
              <a:buNone/>
              <a:defRPr sz="2800" b="0" normalizeH="0" baseline="0">
                <a:solidFill>
                  <a:schemeClr val="bg1"/>
                </a:solidFill>
              </a:defRPr>
            </a:lvl2pPr>
            <a:lvl3pPr marL="0" indent="0" algn="l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  <a:defRPr sz="2800" b="0">
                <a:solidFill>
                  <a:schemeClr val="bg1"/>
                </a:solidFill>
              </a:defRPr>
            </a:lvl3pPr>
            <a:lvl4pPr marL="0" indent="0" algn="l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  <a:defRPr sz="2800" b="0">
                <a:solidFill>
                  <a:schemeClr val="bg1"/>
                </a:solidFill>
              </a:defRPr>
            </a:lvl4pPr>
            <a:lvl5pPr marL="0" indent="0" algn="l">
              <a:lnSpc>
                <a:spcPct val="114000"/>
              </a:lnSpc>
              <a:spcBef>
                <a:spcPts val="0"/>
              </a:spcBef>
              <a:buNone/>
              <a:defRPr sz="2800" b="0">
                <a:solidFill>
                  <a:schemeClr val="bg1"/>
                </a:solidFill>
              </a:defRPr>
            </a:lvl5pPr>
            <a:lvl6pPr marL="0" indent="0" algn="l">
              <a:lnSpc>
                <a:spcPct val="114000"/>
              </a:lnSpc>
              <a:spcBef>
                <a:spcPts val="0"/>
              </a:spcBef>
              <a:buNone/>
              <a:defRPr sz="2800" b="0">
                <a:solidFill>
                  <a:schemeClr val="bg1"/>
                </a:solidFill>
              </a:defRPr>
            </a:lvl6pPr>
            <a:lvl7pPr marL="0" indent="0" algn="l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  <a:defRPr sz="2800" b="0">
                <a:solidFill>
                  <a:schemeClr val="bg1"/>
                </a:solidFill>
              </a:defRPr>
            </a:lvl7pPr>
            <a:lvl8pPr marL="0" indent="0" algn="l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  <a:defRPr sz="2800" b="0">
                <a:solidFill>
                  <a:schemeClr val="bg1"/>
                </a:solidFill>
              </a:defRPr>
            </a:lvl8pPr>
            <a:lvl9pPr marL="0" indent="0" algn="l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  <a:defRPr sz="2800" b="0">
                <a:solidFill>
                  <a:schemeClr val="bg1"/>
                </a:solidFill>
              </a:defRPr>
            </a:lvl9pPr>
          </a:lstStyle>
          <a:p>
            <a:pPr lvl="0"/>
            <a:r>
              <a:rPr lang="de-DE"/>
              <a:t>Zitat eingeben // Anführungszeichen und Bild ggf. verschieben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597600" y="2004467"/>
            <a:ext cx="334800" cy="288000"/>
          </a:xfrm>
          <a:blipFill>
            <a:blip r:embed="rId2" cstate="print"/>
            <a:stretch>
              <a:fillRect/>
            </a:stretch>
          </a:blipFill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500" baseline="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500">
                <a:solidFill>
                  <a:schemeClr val="bg1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500">
                <a:solidFill>
                  <a:schemeClr val="bg1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500">
                <a:solidFill>
                  <a:schemeClr val="bg1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500">
                <a:solidFill>
                  <a:schemeClr val="bg1"/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500">
                <a:solidFill>
                  <a:schemeClr val="bg1"/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500">
                <a:solidFill>
                  <a:schemeClr val="bg1"/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500">
                <a:solidFill>
                  <a:schemeClr val="bg1"/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500">
                <a:solidFill>
                  <a:schemeClr val="bg1"/>
                </a:solidFill>
              </a:defRPr>
            </a:lvl9pPr>
          </a:lstStyle>
          <a:p>
            <a:pPr lvl="0"/>
            <a:r>
              <a:rPr lang="de-DE"/>
              <a:t>          </a:t>
            </a:r>
          </a:p>
        </p:txBody>
      </p:sp>
      <p:sp>
        <p:nvSpPr>
          <p:cNvPr id="10" name="Textplatzhalter 6"/>
          <p:cNvSpPr>
            <a:spLocks noGrp="1"/>
          </p:cNvSpPr>
          <p:nvPr>
            <p:ph type="body" sz="quarter" idx="14" hasCustomPrompt="1"/>
          </p:nvPr>
        </p:nvSpPr>
        <p:spPr>
          <a:xfrm>
            <a:off x="3941305" y="4922858"/>
            <a:ext cx="334800" cy="288000"/>
          </a:xfrm>
          <a:blipFill>
            <a:blip r:embed="rId3" cstate="print"/>
            <a:stretch>
              <a:fillRect/>
            </a:stretch>
          </a:blipFill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500" baseline="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500">
                <a:solidFill>
                  <a:schemeClr val="bg1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500">
                <a:solidFill>
                  <a:schemeClr val="bg1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500">
                <a:solidFill>
                  <a:schemeClr val="bg1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500">
                <a:solidFill>
                  <a:schemeClr val="bg1"/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500">
                <a:solidFill>
                  <a:schemeClr val="bg1"/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500">
                <a:solidFill>
                  <a:schemeClr val="bg1"/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500">
                <a:solidFill>
                  <a:schemeClr val="bg1"/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500">
                <a:solidFill>
                  <a:schemeClr val="bg1"/>
                </a:solidFill>
              </a:defRPr>
            </a:lvl9pPr>
          </a:lstStyle>
          <a:p>
            <a:pPr lvl="0"/>
            <a:r>
              <a:rPr lang="de-DE"/>
              <a:t>          </a:t>
            </a:r>
          </a:p>
        </p:txBody>
      </p:sp>
      <p:sp>
        <p:nvSpPr>
          <p:cNvPr id="20" name="Bildplatzhalter 7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7261920" y="5508000"/>
            <a:ext cx="840600" cy="840600"/>
          </a:xfrm>
          <a:prstGeom prst="ellipse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800">
                <a:solidFill>
                  <a:schemeClr val="bg1"/>
                </a:solidFill>
              </a:defRPr>
            </a:lvl1pPr>
          </a:lstStyle>
          <a:p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r>
              <a:rPr lang="de-DE"/>
              <a:t>Bild einfügen</a:t>
            </a:r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5" hasCustomPrompt="1"/>
          </p:nvPr>
        </p:nvSpPr>
        <p:spPr>
          <a:xfrm>
            <a:off x="8244000" y="5652000"/>
            <a:ext cx="2232000" cy="100811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300"/>
              </a:spcAft>
              <a:buNone/>
              <a:defRPr sz="1050" b="1" baseline="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900" b="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900" b="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spcAft>
                <a:spcPts val="0"/>
              </a:spcAft>
              <a:buNone/>
              <a:defRPr sz="900" b="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900" b="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900" b="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900" b="0">
                <a:solidFill>
                  <a:schemeClr val="bg1"/>
                </a:solidFill>
              </a:defRPr>
            </a:lvl9pPr>
          </a:lstStyle>
          <a:p>
            <a:pPr lvl="0"/>
            <a:r>
              <a:rPr lang="de-DE"/>
              <a:t>Vorname Nachname // für Funktionsbezeichnung: Start // Absatz // Listenebene erhöhen/verringern  </a:t>
            </a:r>
          </a:p>
          <a:p>
            <a:pPr lvl="1"/>
            <a:r>
              <a:rPr lang="de-DE"/>
              <a:t>Zweite Ebene</a:t>
            </a:r>
          </a:p>
        </p:txBody>
      </p:sp>
      <p:grpSp>
        <p:nvGrpSpPr>
          <p:cNvPr id="48" name="Gruppieren 47"/>
          <p:cNvGrpSpPr/>
          <p:nvPr userDrawn="1"/>
        </p:nvGrpSpPr>
        <p:grpSpPr>
          <a:xfrm>
            <a:off x="-2808000" y="-468001"/>
            <a:ext cx="14328000" cy="8496001"/>
            <a:chOff x="-2808000" y="-468001"/>
            <a:chExt cx="14328000" cy="8496001"/>
          </a:xfrm>
        </p:grpSpPr>
        <p:grpSp>
          <p:nvGrpSpPr>
            <p:cNvPr id="49" name="Hilfslinien oben"/>
            <p:cNvGrpSpPr/>
            <p:nvPr userDrawn="1"/>
          </p:nvGrpSpPr>
          <p:grpSpPr>
            <a:xfrm>
              <a:off x="458788" y="-468000"/>
              <a:ext cx="9775825" cy="360000"/>
              <a:chOff x="458788" y="-468000"/>
              <a:chExt cx="9775825" cy="360000"/>
            </a:xfrm>
          </p:grpSpPr>
          <p:cxnSp>
            <p:nvCxnSpPr>
              <p:cNvPr id="84" name="Hilfslinien"/>
              <p:cNvCxnSpPr/>
              <p:nvPr userDrawn="1"/>
            </p:nvCxnSpPr>
            <p:spPr>
              <a:xfrm flipV="1">
                <a:off x="458788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Hilfslinien"/>
              <p:cNvCxnSpPr/>
              <p:nvPr userDrawn="1"/>
            </p:nvCxnSpPr>
            <p:spPr>
              <a:xfrm flipV="1">
                <a:off x="10234613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6" name="Linientext"/>
              <p:cNvSpPr txBox="1"/>
              <p:nvPr userDrawn="1"/>
            </p:nvSpPr>
            <p:spPr>
              <a:xfrm>
                <a:off x="493200" y="-468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13,58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01,27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endParaRPr>
              </a:p>
            </p:txBody>
          </p:sp>
          <p:sp>
            <p:nvSpPr>
              <p:cNvPr id="87" name="Linientext"/>
              <p:cNvSpPr txBox="1"/>
              <p:nvPr userDrawn="1"/>
            </p:nvSpPr>
            <p:spPr>
              <a:xfrm>
                <a:off x="9478800" y="-468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13,58</a:t>
                </a:r>
              </a:p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cm 01,27</a:t>
                </a:r>
              </a:p>
            </p:txBody>
          </p:sp>
        </p:grpSp>
        <p:grpSp>
          <p:nvGrpSpPr>
            <p:cNvPr id="50" name="Hilfslinien unten"/>
            <p:cNvGrpSpPr/>
            <p:nvPr userDrawn="1"/>
          </p:nvGrpSpPr>
          <p:grpSpPr>
            <a:xfrm>
              <a:off x="458788" y="7668000"/>
              <a:ext cx="9775825" cy="360000"/>
              <a:chOff x="458788" y="-468000"/>
              <a:chExt cx="9775825" cy="360000"/>
            </a:xfrm>
          </p:grpSpPr>
          <p:cxnSp>
            <p:nvCxnSpPr>
              <p:cNvPr id="80" name="Hilfslinien"/>
              <p:cNvCxnSpPr/>
              <p:nvPr userDrawn="1"/>
            </p:nvCxnSpPr>
            <p:spPr>
              <a:xfrm flipV="1">
                <a:off x="458788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Hilfslinien"/>
              <p:cNvCxnSpPr/>
              <p:nvPr userDrawn="1"/>
            </p:nvCxnSpPr>
            <p:spPr>
              <a:xfrm flipV="1">
                <a:off x="10234613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" name="Linientext"/>
              <p:cNvSpPr txBox="1"/>
              <p:nvPr userDrawn="1"/>
            </p:nvSpPr>
            <p:spPr>
              <a:xfrm>
                <a:off x="493200" y="-468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13,58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01,27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endParaRPr>
              </a:p>
            </p:txBody>
          </p:sp>
          <p:sp>
            <p:nvSpPr>
              <p:cNvPr id="83" name="Linientext"/>
              <p:cNvSpPr txBox="1"/>
              <p:nvPr userDrawn="1"/>
            </p:nvSpPr>
            <p:spPr>
              <a:xfrm>
                <a:off x="9478800" y="-468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13,58</a:t>
                </a:r>
              </a:p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cm 01,27</a:t>
                </a:r>
              </a:p>
            </p:txBody>
          </p:sp>
        </p:grpSp>
        <p:grpSp>
          <p:nvGrpSpPr>
            <p:cNvPr id="51" name="Hilfslinien links"/>
            <p:cNvGrpSpPr/>
            <p:nvPr userDrawn="1"/>
          </p:nvGrpSpPr>
          <p:grpSpPr>
            <a:xfrm>
              <a:off x="-828000" y="5904000"/>
              <a:ext cx="720000" cy="1200063"/>
              <a:chOff x="10800000" y="5904000"/>
              <a:chExt cx="720000" cy="1200063"/>
            </a:xfrm>
          </p:grpSpPr>
          <p:cxnSp>
            <p:nvCxnSpPr>
              <p:cNvPr id="76" name="Hilfslinien"/>
              <p:cNvCxnSpPr/>
              <p:nvPr userDrawn="1"/>
            </p:nvCxnSpPr>
            <p:spPr>
              <a:xfrm flipH="1">
                <a:off x="11160000" y="6299200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Hilfslinien"/>
              <p:cNvCxnSpPr/>
              <p:nvPr userDrawn="1"/>
            </p:nvCxnSpPr>
            <p:spPr>
              <a:xfrm flipH="1">
                <a:off x="11160000" y="710406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8" name="Linientext"/>
              <p:cNvSpPr txBox="1"/>
              <p:nvPr userDrawn="1"/>
            </p:nvSpPr>
            <p:spPr>
              <a:xfrm>
                <a:off x="10800000" y="5904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07,00</a:t>
                </a:r>
              </a:p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cm 17,50</a:t>
                </a:r>
              </a:p>
            </p:txBody>
          </p:sp>
          <p:sp>
            <p:nvSpPr>
              <p:cNvPr id="79" name="Linientext"/>
              <p:cNvSpPr txBox="1"/>
              <p:nvPr userDrawn="1"/>
            </p:nvSpPr>
            <p:spPr>
              <a:xfrm>
                <a:off x="10800000" y="67068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09,23</a:t>
                </a:r>
              </a:p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cm 19,73</a:t>
                </a:r>
              </a:p>
            </p:txBody>
          </p:sp>
        </p:grpSp>
        <p:sp>
          <p:nvSpPr>
            <p:cNvPr id="52" name="Regieanweisung // Fußzeile"/>
            <p:cNvSpPr txBox="1"/>
            <p:nvPr userDrawn="1"/>
          </p:nvSpPr>
          <p:spPr>
            <a:xfrm rot="10800000" flipH="1" flipV="1">
              <a:off x="1440000" y="7668000"/>
              <a:ext cx="5040000" cy="360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Fußzeile pro Folie oder für alle/mehrere anpassen über Menü: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Einfügen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Text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Kopf- und Fußzeile</a:t>
              </a:r>
            </a:p>
          </p:txBody>
        </p:sp>
        <p:sp>
          <p:nvSpPr>
            <p:cNvPr id="53" name="Regieanweisung // Hilfslinien"/>
            <p:cNvSpPr txBox="1"/>
            <p:nvPr userDrawn="1"/>
          </p:nvSpPr>
          <p:spPr>
            <a:xfrm rot="10800000" flipH="1" flipV="1">
              <a:off x="1440000" y="-468001"/>
              <a:ext cx="5040000" cy="360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b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Hilfslinien anzeigen über Menu: </a:t>
              </a:r>
              <a:b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</a:b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Ansicht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Anzeigen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Haken bei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Führungslinien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setzten</a:t>
              </a:r>
            </a:p>
          </p:txBody>
        </p:sp>
        <p:sp>
          <p:nvSpPr>
            <p:cNvPr id="54" name="Regieanweisung // Allgemein"/>
            <p:cNvSpPr txBox="1"/>
            <p:nvPr userDrawn="1"/>
          </p:nvSpPr>
          <p:spPr>
            <a:xfrm rot="10800000" flipH="1" flipV="1">
              <a:off x="-2808000" y="455614"/>
              <a:ext cx="2700000" cy="107315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Folie in Ursprungsform </a:t>
              </a:r>
            </a:p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bringen über Menu:</a:t>
              </a:r>
            </a:p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Start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Folien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Zurücksetzen</a:t>
              </a:r>
            </a:p>
            <a:p>
              <a:pPr indent="0" algn="r">
                <a:lnSpc>
                  <a:spcPct val="100000"/>
                </a:lnSpc>
                <a:spcBef>
                  <a:spcPts val="900"/>
                </a:spcBef>
                <a:spcAft>
                  <a:spcPts val="0"/>
                </a:spcAft>
              </a:pP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Wechsel des Folienlayouts </a:t>
              </a:r>
              <a:b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</a:b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im Menü über: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Start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Folien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Layout</a:t>
              </a:r>
            </a:p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endParaRPr lang="de-DE"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endParaRPr>
            </a:p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endParaRPr lang="de-DE"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endParaRPr>
            </a:p>
          </p:txBody>
        </p:sp>
        <p:grpSp>
          <p:nvGrpSpPr>
            <p:cNvPr id="55" name="Regieanweisung // Listenebenen"/>
            <p:cNvGrpSpPr/>
            <p:nvPr userDrawn="1"/>
          </p:nvGrpSpPr>
          <p:grpSpPr>
            <a:xfrm>
              <a:off x="-2808000" y="1854000"/>
              <a:ext cx="2700000" cy="1494000"/>
              <a:chOff x="-2808000" y="1854000"/>
              <a:chExt cx="2700000" cy="1494000"/>
            </a:xfrm>
          </p:grpSpPr>
          <p:pic>
            <p:nvPicPr>
              <p:cNvPr id="71" name="Bild Listenebenen erhöhen"/>
              <p:cNvPicPr>
                <a:picLocks noChangeAspect="1" noChangeArrowheads="1"/>
              </p:cNvPicPr>
              <p:nvPr userDrawn="1"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080000" y="2520000"/>
                <a:ext cx="825004" cy="36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2" name="Bild Listenebenen verringern"/>
              <p:cNvPicPr>
                <a:picLocks noChangeAspect="1" noChangeArrowheads="1"/>
              </p:cNvPicPr>
              <p:nvPr userDrawn="1"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080000" y="2988000"/>
                <a:ext cx="825004" cy="36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3" name="Listenebenen verringern"/>
              <p:cNvSpPr txBox="1"/>
              <p:nvPr userDrawn="1"/>
            </p:nvSpPr>
            <p:spPr>
              <a:xfrm rot="10800000" flipH="1" flipV="1">
                <a:off x="-2772000" y="2988000"/>
                <a:ext cx="16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ctr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indent="0" algn="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de-DE" sz="1000" b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Listenebene verringern</a:t>
                </a:r>
              </a:p>
            </p:txBody>
          </p:sp>
          <p:sp>
            <p:nvSpPr>
              <p:cNvPr id="74" name="Regieanweisung // Listenebenen"/>
              <p:cNvSpPr txBox="1"/>
              <p:nvPr userDrawn="1"/>
            </p:nvSpPr>
            <p:spPr>
              <a:xfrm rot="10800000" flipH="1" flipV="1">
                <a:off x="-2808000" y="1854000"/>
                <a:ext cx="2700000" cy="648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indent="0" algn="r">
                  <a:lnSpc>
                    <a:spcPct val="100000"/>
                  </a:lnSpc>
                  <a:spcBef>
                    <a:spcPts val="900"/>
                  </a:spcBef>
                  <a:spcAft>
                    <a:spcPts val="0"/>
                  </a:spcAft>
                </a:pPr>
                <a:r>
                  <a:rPr lang="de-DE" sz="1000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Wechsel der Textebene im Menü über: </a:t>
                </a:r>
                <a:br>
                  <a:rPr lang="de-DE" sz="1000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</a:br>
                <a:r>
                  <a:rPr lang="de-DE" sz="1000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Start</a:t>
                </a:r>
                <a:r>
                  <a:rPr lang="de-DE" sz="1000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 // </a:t>
                </a:r>
                <a:r>
                  <a:rPr lang="de-DE" sz="1000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Absatz</a:t>
                </a:r>
                <a:r>
                  <a:rPr lang="de-DE" sz="1000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 // </a:t>
                </a:r>
                <a:r>
                  <a:rPr lang="de-DE" sz="1000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Listenebene </a:t>
                </a:r>
                <a:br>
                  <a:rPr lang="de-DE" sz="1000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</a:br>
                <a:r>
                  <a:rPr lang="de-DE" sz="1000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erhöhen/verringern</a:t>
                </a:r>
              </a:p>
            </p:txBody>
          </p:sp>
          <p:sp>
            <p:nvSpPr>
              <p:cNvPr id="75" name="Listenebenen erhöhen"/>
              <p:cNvSpPr txBox="1"/>
              <p:nvPr userDrawn="1"/>
            </p:nvSpPr>
            <p:spPr>
              <a:xfrm rot="10800000" flipH="1" flipV="1">
                <a:off x="-2772000" y="2520000"/>
                <a:ext cx="16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ctr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indent="0" algn="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de-DE" sz="1000" b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Listenebene erhöhen</a:t>
                </a:r>
              </a:p>
            </p:txBody>
          </p:sp>
        </p:grpSp>
        <p:cxnSp>
          <p:nvCxnSpPr>
            <p:cNvPr id="56" name="Hilfslinien"/>
            <p:cNvCxnSpPr/>
            <p:nvPr userDrawn="1"/>
          </p:nvCxnSpPr>
          <p:spPr>
            <a:xfrm flipH="1">
              <a:off x="-468000" y="331948"/>
              <a:ext cx="360000" cy="0"/>
            </a:xfrm>
            <a:prstGeom prst="line">
              <a:avLst/>
            </a:prstGeom>
            <a:ln w="127" cap="sq">
              <a:solidFill>
                <a:schemeClr val="tx1">
                  <a:lumMod val="65000"/>
                  <a:lumOff val="35000"/>
                </a:schemeClr>
              </a:solidFill>
              <a:miter lim="800000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Linientext"/>
            <p:cNvSpPr txBox="1"/>
            <p:nvPr userDrawn="1"/>
          </p:nvSpPr>
          <p:spPr>
            <a:xfrm>
              <a:off x="-828000" y="-36000"/>
              <a:ext cx="720000" cy="360000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lIns="0" tIns="0" rIns="0" bIns="0" rtlCol="0" anchor="b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09,50</a:t>
              </a:r>
            </a:p>
            <a:p>
              <a:pPr algn="r">
                <a:lnSpc>
                  <a:spcPct val="100000"/>
                </a:lnSpc>
              </a:pPr>
              <a:r>
                <a: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cm 01,00</a:t>
              </a:r>
            </a:p>
          </p:txBody>
        </p:sp>
        <p:grpSp>
          <p:nvGrpSpPr>
            <p:cNvPr id="58" name="Gruppieren 57"/>
            <p:cNvGrpSpPr/>
            <p:nvPr userDrawn="1"/>
          </p:nvGrpSpPr>
          <p:grpSpPr>
            <a:xfrm>
              <a:off x="10800000" y="-36000"/>
              <a:ext cx="720000" cy="7140063"/>
              <a:chOff x="10800000" y="-36000"/>
              <a:chExt cx="720000" cy="7140063"/>
            </a:xfrm>
          </p:grpSpPr>
          <p:cxnSp>
            <p:nvCxnSpPr>
              <p:cNvPr id="59" name="Hilfslinien"/>
              <p:cNvCxnSpPr/>
              <p:nvPr userDrawn="1"/>
            </p:nvCxnSpPr>
            <p:spPr>
              <a:xfrm flipH="1">
                <a:off x="10800000" y="358775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Hilfslinien"/>
              <p:cNvCxnSpPr/>
              <p:nvPr userDrawn="1"/>
            </p:nvCxnSpPr>
            <p:spPr>
              <a:xfrm flipH="1">
                <a:off x="10800000" y="45561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Hilfslinien"/>
              <p:cNvCxnSpPr/>
              <p:nvPr userDrawn="1"/>
            </p:nvCxnSpPr>
            <p:spPr>
              <a:xfrm flipH="1">
                <a:off x="10800000" y="1619250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Hilfslinien"/>
              <p:cNvCxnSpPr/>
              <p:nvPr userDrawn="1"/>
            </p:nvCxnSpPr>
            <p:spPr>
              <a:xfrm flipH="1">
                <a:off x="10800000" y="6299200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Hilfslinien"/>
              <p:cNvCxnSpPr/>
              <p:nvPr userDrawn="1"/>
            </p:nvCxnSpPr>
            <p:spPr>
              <a:xfrm flipH="1">
                <a:off x="10800000" y="710406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Linientext"/>
              <p:cNvSpPr txBox="1"/>
              <p:nvPr userDrawn="1"/>
            </p:nvSpPr>
            <p:spPr>
              <a:xfrm>
                <a:off x="10800000" y="4932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09,23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01,27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65" name="Linientext"/>
              <p:cNvSpPr txBox="1"/>
              <p:nvPr userDrawn="1"/>
            </p:nvSpPr>
            <p:spPr>
              <a:xfrm>
                <a:off x="10800000" y="-36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09,50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01,00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66" name="Linientext"/>
              <p:cNvSpPr txBox="1"/>
              <p:nvPr userDrawn="1"/>
            </p:nvSpPr>
            <p:spPr>
              <a:xfrm>
                <a:off x="10800000" y="1656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06,00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04,50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67" name="Linientext"/>
              <p:cNvSpPr txBox="1"/>
              <p:nvPr userDrawn="1"/>
            </p:nvSpPr>
            <p:spPr>
              <a:xfrm>
                <a:off x="10800000" y="5904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07,00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17,50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68" name="Linientext"/>
              <p:cNvSpPr txBox="1"/>
              <p:nvPr userDrawn="1"/>
            </p:nvSpPr>
            <p:spPr>
              <a:xfrm>
                <a:off x="10800000" y="67068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09,23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19,73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cxnSp>
            <p:nvCxnSpPr>
              <p:cNvPr id="69" name="Hilfslinien"/>
              <p:cNvCxnSpPr/>
              <p:nvPr userDrawn="1"/>
            </p:nvCxnSpPr>
            <p:spPr>
              <a:xfrm flipH="1">
                <a:off x="10800000" y="152876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0" name="Linientext"/>
              <p:cNvSpPr txBox="1"/>
              <p:nvPr userDrawn="1"/>
            </p:nvSpPr>
            <p:spPr>
              <a:xfrm>
                <a:off x="10800000" y="1170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06,25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04,25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</p:grpSp>
      <p:sp>
        <p:nvSpPr>
          <p:cNvPr id="2" name="Fußzeilenplatzhalter 1"/>
          <p:cNvSpPr>
            <a:spLocks noGrp="1"/>
          </p:cNvSpPr>
          <p:nvPr>
            <p:ph type="ftr" sz="quarter" idx="17"/>
          </p:nvPr>
        </p:nvSpPr>
        <p:spPr>
          <a:xfrm>
            <a:off x="1440000" y="7117200"/>
            <a:ext cx="1800000" cy="180000"/>
          </a:xfrm>
        </p:spPr>
        <p:txBody>
          <a:bodyPr/>
          <a:lstStyle>
            <a:lvl1pPr>
              <a:defRPr sz="400">
                <a:solidFill>
                  <a:schemeClr val="tx2"/>
                </a:solidFill>
              </a:defRPr>
            </a:lvl1pPr>
          </a:lstStyle>
          <a:p>
            <a:r>
              <a:rPr lang="de-DE"/>
              <a:t>Titel der Präsentation • 16. Dezember 2013 • Manfred Mustermann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8"/>
          </p:nvPr>
        </p:nvSpPr>
        <p:spPr>
          <a:xfrm>
            <a:off x="458788" y="7117118"/>
            <a:ext cx="360000" cy="180000"/>
          </a:xfrm>
        </p:spPr>
        <p:txBody>
          <a:bodyPr/>
          <a:lstStyle>
            <a:lvl1pPr>
              <a:defRPr sz="400">
                <a:solidFill>
                  <a:schemeClr val="tx2"/>
                </a:solidFill>
              </a:defRPr>
            </a:lvl1pPr>
          </a:lstStyle>
          <a:p>
            <a:r>
              <a:rPr lang="de-DE"/>
              <a:t>Seite </a:t>
            </a:r>
            <a:fld id="{7742BE65-FDB8-40E0-941F-A320667A722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87191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 links // Partner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Headline einfügen auch zweizeilig</a:t>
            </a:r>
            <a:br>
              <a:rPr lang="de-DE"/>
            </a:br>
            <a:r>
              <a:rPr lang="de-DE"/>
              <a:t>Layout: Text und Bild links // Partnerlogo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2422800" y="7117200"/>
            <a:ext cx="6613200" cy="180000"/>
          </a:xfrm>
        </p:spPr>
        <p:txBody>
          <a:bodyPr/>
          <a:lstStyle/>
          <a:p>
            <a:r>
              <a:rPr lang="de-DE"/>
              <a:t>Titel der Präsentation • 16. Dezember 2013 • Manfred Mustermann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1368000" y="7117118"/>
            <a:ext cx="720080" cy="180000"/>
          </a:xfrm>
        </p:spPr>
        <p:txBody>
          <a:bodyPr/>
          <a:lstStyle/>
          <a:p>
            <a:r>
              <a:rPr lang="de-DE"/>
              <a:t>Seite </a:t>
            </a:r>
            <a:fld id="{7742BE65-FDB8-40E0-941F-A320667A7227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3988801" y="1528763"/>
            <a:ext cx="6245812" cy="477043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Aufzählungspunkt einfügen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  <a:p>
            <a:pPr lvl="5"/>
            <a:r>
              <a:rPr lang="de-DE"/>
              <a:t>Sechste Ebene</a:t>
            </a:r>
          </a:p>
          <a:p>
            <a:pPr lvl="6"/>
            <a:r>
              <a:rPr lang="de-DE"/>
              <a:t>Siebte Ebene</a:t>
            </a:r>
          </a:p>
          <a:p>
            <a:pPr lvl="7"/>
            <a:r>
              <a:rPr lang="de-DE"/>
              <a:t>Achte Ebene</a:t>
            </a:r>
          </a:p>
          <a:p>
            <a:pPr lvl="8"/>
            <a:r>
              <a:rPr lang="de-DE"/>
              <a:t>Neunte Ebene</a:t>
            </a:r>
          </a:p>
        </p:txBody>
      </p:sp>
      <p:sp>
        <p:nvSpPr>
          <p:cNvPr id="7" name="Bildplatzhalter 7"/>
          <p:cNvSpPr>
            <a:spLocks noGrp="1"/>
          </p:cNvSpPr>
          <p:nvPr>
            <p:ph type="pic" sz="quarter" idx="13" hasCustomPrompt="1"/>
          </p:nvPr>
        </p:nvSpPr>
        <p:spPr>
          <a:xfrm>
            <a:off x="467660" y="1619250"/>
            <a:ext cx="3106800" cy="405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600"/>
            </a:lvl1pPr>
          </a:lstStyle>
          <a:p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r>
              <a:rPr lang="de-DE"/>
              <a:t>Bild einfügen</a:t>
            </a:r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14" hasCustomPrompt="1"/>
          </p:nvPr>
        </p:nvSpPr>
        <p:spPr>
          <a:xfrm>
            <a:off x="457200" y="6548177"/>
            <a:ext cx="684000" cy="72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800" baseline="0"/>
            </a:lvl1pPr>
          </a:lstStyle>
          <a:p>
            <a:r>
              <a:rPr lang="de-DE"/>
              <a:t>Partnerlogo einfügen // ggf. einpassen</a:t>
            </a:r>
          </a:p>
        </p:txBody>
      </p:sp>
      <p:sp>
        <p:nvSpPr>
          <p:cNvPr id="10" name="Textplatzhalter 5"/>
          <p:cNvSpPr>
            <a:spLocks noGrp="1"/>
          </p:cNvSpPr>
          <p:nvPr>
            <p:ph type="body" sz="quarter" idx="15" hasCustomPrompt="1"/>
          </p:nvPr>
        </p:nvSpPr>
        <p:spPr>
          <a:xfrm>
            <a:off x="458787" y="5706000"/>
            <a:ext cx="3106799" cy="180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de-DE" sz="700" b="0" i="0" u="none" strike="noStrike" baseline="0" smtClean="0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/>
            </a:lvl5pPr>
            <a:lvl6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/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/>
            </a:lvl9pPr>
          </a:lstStyle>
          <a:p>
            <a:pPr lvl="0"/>
            <a:r>
              <a:rPr lang="de-DE" sz="700" b="0" i="0" u="none" strike="noStrike" baseline="0">
                <a:latin typeface="Apertura-Regular"/>
              </a:rPr>
              <a:t>Copyright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94111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de-DE" sz="3000" b="0" i="0" u="none" strike="noStrike" baseline="0" smtClean="0"/>
            </a:lvl1pPr>
          </a:lstStyle>
          <a:p>
            <a:r>
              <a:rPr lang="de-DE"/>
              <a:t>Headline einfügen auch zweizeilig</a:t>
            </a:r>
            <a:br>
              <a:rPr lang="de-DE"/>
            </a:br>
            <a:r>
              <a:rPr lang="de-DE"/>
              <a:t>Layout: </a:t>
            </a:r>
            <a:r>
              <a:rPr lang="de-DE" sz="3000" b="0" i="0" u="none" strike="noStrike" baseline="0">
                <a:latin typeface="ArialMT"/>
              </a:rPr>
              <a:t>Schlussfolie</a:t>
            </a:r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8789" y="4824000"/>
            <a:ext cx="5886000" cy="1800947"/>
          </a:xfrm>
        </p:spPr>
        <p:txBody>
          <a:bodyPr/>
          <a:lstStyle>
            <a:lvl1pPr marL="0" indent="0">
              <a:lnSpc>
                <a:spcPct val="115000"/>
              </a:lnSpc>
              <a:spcBef>
                <a:spcPts val="0"/>
              </a:spcBef>
              <a:buNone/>
              <a:defRPr b="0"/>
            </a:lvl1pPr>
            <a:lvl2pPr marL="0" indent="0">
              <a:lnSpc>
                <a:spcPct val="115000"/>
              </a:lnSpc>
              <a:spcBef>
                <a:spcPts val="0"/>
              </a:spcBef>
              <a:buNone/>
              <a:defRPr b="0"/>
            </a:lvl2pPr>
            <a:lvl3pPr marL="0" indent="0">
              <a:lnSpc>
                <a:spcPct val="115000"/>
              </a:lnSpc>
              <a:spcBef>
                <a:spcPts val="0"/>
              </a:spcBef>
              <a:buNone/>
              <a:defRPr b="0"/>
            </a:lvl3pPr>
            <a:lvl4pPr marL="0" indent="0">
              <a:lnSpc>
                <a:spcPct val="115000"/>
              </a:lnSpc>
              <a:spcBef>
                <a:spcPts val="0"/>
              </a:spcBef>
              <a:buNone/>
              <a:defRPr b="0"/>
            </a:lvl4pPr>
            <a:lvl5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b="0"/>
            </a:lvl5pPr>
            <a:lvl6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b="0"/>
            </a:lvl6pPr>
            <a:lvl7pPr marL="0" indent="0">
              <a:lnSpc>
                <a:spcPct val="115000"/>
              </a:lnSpc>
              <a:spcBef>
                <a:spcPts val="0"/>
              </a:spcBef>
              <a:buNone/>
              <a:defRPr b="0"/>
            </a:lvl7pPr>
            <a:lvl8pPr marL="0" indent="0">
              <a:lnSpc>
                <a:spcPct val="115000"/>
              </a:lnSpc>
              <a:spcBef>
                <a:spcPts val="0"/>
              </a:spcBef>
              <a:buNone/>
              <a:defRPr b="0"/>
            </a:lvl8pPr>
            <a:lvl9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b="0"/>
            </a:lvl9pPr>
          </a:lstStyle>
          <a:p>
            <a:pPr lvl="0"/>
            <a:r>
              <a:rPr lang="de-DE"/>
              <a:t>Kontaktdaten</a:t>
            </a:r>
          </a:p>
        </p:txBody>
      </p:sp>
      <p:sp>
        <p:nvSpPr>
          <p:cNvPr id="7" name="Bildplatzhalter 7"/>
          <p:cNvSpPr>
            <a:spLocks noGrp="1"/>
          </p:cNvSpPr>
          <p:nvPr>
            <p:ph type="pic" sz="quarter" idx="13" hasCustomPrompt="1"/>
          </p:nvPr>
        </p:nvSpPr>
        <p:spPr>
          <a:xfrm>
            <a:off x="467660" y="1619249"/>
            <a:ext cx="5886000" cy="2808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600"/>
            </a:lvl1pPr>
          </a:lstStyle>
          <a:p>
            <a:br>
              <a:rPr lang="de-DE"/>
            </a:br>
            <a:br>
              <a:rPr lang="de-DE"/>
            </a:br>
            <a:br>
              <a:rPr lang="de-DE"/>
            </a:br>
            <a:r>
              <a:rPr lang="de-DE"/>
              <a:t>Bild einfügen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/>
              <a:t>Titel der Präsentation • 16. Dezember 2013 • Manfred Mustermann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de-DE"/>
              <a:t>Seite </a:t>
            </a:r>
            <a:fld id="{7742BE65-FDB8-40E0-941F-A320667A7227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0" name="Textplatzhalter 5"/>
          <p:cNvSpPr>
            <a:spLocks noGrp="1"/>
          </p:cNvSpPr>
          <p:nvPr>
            <p:ph type="body" sz="quarter" idx="16" hasCustomPrompt="1"/>
          </p:nvPr>
        </p:nvSpPr>
        <p:spPr>
          <a:xfrm>
            <a:off x="458787" y="4474800"/>
            <a:ext cx="3106799" cy="180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de-DE" sz="700" b="0" i="0" u="none" strike="noStrike" baseline="0" smtClean="0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/>
            </a:lvl5pPr>
            <a:lvl6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/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/>
            </a:lvl9pPr>
          </a:lstStyle>
          <a:p>
            <a:pPr lvl="0"/>
            <a:r>
              <a:rPr lang="de-DE" sz="700" b="0" i="0" u="none" strike="noStrike" baseline="0">
                <a:latin typeface="Apertura-Regular"/>
              </a:rPr>
              <a:t>Copyright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17360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lIns="104306" tIns="52153" rIns="104306" bIns="52153"/>
          <a:lstStyle/>
          <a:p>
            <a:fld id="{6D0197E9-00F5-4B9A-82A6-B9D2FA45D2F3}" type="datetimeFigureOut">
              <a:rPr lang="de-DE" smtClean="0"/>
              <a:pPr/>
              <a:t>10.08.2025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40F54-12AD-4D8C-B6F0-A2E68961929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97474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Farbkrei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99374"/>
            <a:ext cx="6413046" cy="666188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Logo DOSB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8865" y="455614"/>
            <a:ext cx="965749" cy="94139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58788" y="3420001"/>
            <a:ext cx="5040000" cy="2339999"/>
          </a:xfrm>
        </p:spPr>
        <p:txBody>
          <a:bodyPr anchor="b" anchorCtr="0"/>
          <a:lstStyle>
            <a:lvl1pPr>
              <a:lnSpc>
                <a:spcPct val="83000"/>
              </a:lnSpc>
              <a:defRPr sz="4996" cap="all" baseline="0"/>
            </a:lvl1pPr>
          </a:lstStyle>
          <a:p>
            <a:r>
              <a:rPr lang="de-DE"/>
              <a:t>Titel der</a:t>
            </a:r>
            <a:br>
              <a:rPr lang="de-DE"/>
            </a:br>
            <a:r>
              <a:rPr lang="de-DE"/>
              <a:t>Präsentation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458788" y="5903999"/>
            <a:ext cx="5040000" cy="1188000"/>
          </a:xfrm>
        </p:spPr>
        <p:txBody>
          <a:bodyPr/>
          <a:lstStyle>
            <a:lvl1pPr marL="0" marR="0" indent="0" algn="l" defTabSz="10422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 sz="1998">
                <a:solidFill>
                  <a:schemeClr val="tx1"/>
                </a:solidFill>
              </a:defRPr>
            </a:lvl1pPr>
            <a:lvl2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398">
                <a:solidFill>
                  <a:schemeClr val="tx1"/>
                </a:solidFill>
              </a:defRPr>
            </a:lvl2pPr>
            <a:lvl3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398">
                <a:solidFill>
                  <a:schemeClr val="tx1"/>
                </a:solidFill>
              </a:defRPr>
            </a:lvl3pPr>
            <a:lvl4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398" b="0">
                <a:solidFill>
                  <a:schemeClr val="tx1"/>
                </a:solidFill>
              </a:defRPr>
            </a:lvl4pPr>
            <a:lvl5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398">
                <a:solidFill>
                  <a:schemeClr val="tx1"/>
                </a:solidFill>
              </a:defRPr>
            </a:lvl5pPr>
            <a:lvl6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398">
                <a:solidFill>
                  <a:schemeClr val="tx1"/>
                </a:solidFill>
              </a:defRPr>
            </a:lvl6pPr>
            <a:lvl7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398">
                <a:solidFill>
                  <a:schemeClr val="tx1"/>
                </a:solidFill>
              </a:defRPr>
            </a:lvl7pPr>
            <a:lvl8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398">
                <a:solidFill>
                  <a:schemeClr val="tx1"/>
                </a:solidFill>
              </a:defRPr>
            </a:lvl8pPr>
            <a:lvl9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398">
                <a:solidFill>
                  <a:schemeClr val="tx1"/>
                </a:solidFill>
              </a:defRPr>
            </a:lvl9pPr>
          </a:lstStyle>
          <a:p>
            <a:pPr marL="0" marR="0" lvl="0" indent="0" algn="l" defTabSz="10422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/>
              <a:t>Untertitel auch zweizeilig</a:t>
            </a:r>
            <a:br>
              <a:rPr lang="de-DE"/>
            </a:br>
            <a:r>
              <a:rPr lang="de-DE"/>
              <a:t>in Arial, 20 pt // Datum • Ort</a:t>
            </a: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>
          <a:xfrm>
            <a:off x="1440000" y="7103805"/>
            <a:ext cx="4058788" cy="180001"/>
          </a:xfrm>
        </p:spPr>
        <p:txBody>
          <a:bodyPr/>
          <a:lstStyle>
            <a:lvl1pPr>
              <a:defRPr sz="400">
                <a:solidFill>
                  <a:schemeClr val="bg1"/>
                </a:solidFill>
              </a:defRPr>
            </a:lvl1pPr>
          </a:lstStyle>
          <a:p>
            <a:r>
              <a:rPr lang="de-DE"/>
              <a:t>1. Sitzung WVL-Kommission - Bericht WVL-ArGe</a:t>
            </a: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400">
                <a:solidFill>
                  <a:schemeClr val="bg1"/>
                </a:solidFill>
              </a:defRPr>
            </a:lvl1pPr>
          </a:lstStyle>
          <a:p>
            <a:r>
              <a:rPr lang="de-DE"/>
              <a:t>Seite </a:t>
            </a:r>
            <a:fld id="{7742BE65-FDB8-40E0-941F-A320667A7227}" type="slidenum">
              <a:rPr lang="de-DE" smtClean="0"/>
              <a:pPr/>
              <a:t>‹Nr.›</a:t>
            </a:fld>
            <a:endParaRPr lang="de-DE"/>
          </a:p>
        </p:txBody>
      </p:sp>
      <p:grpSp>
        <p:nvGrpSpPr>
          <p:cNvPr id="48" name="Gruppieren 47"/>
          <p:cNvGrpSpPr/>
          <p:nvPr userDrawn="1"/>
        </p:nvGrpSpPr>
        <p:grpSpPr>
          <a:xfrm>
            <a:off x="-2225488" y="-467999"/>
            <a:ext cx="13385489" cy="8496001"/>
            <a:chOff x="-2225489" y="-372592"/>
            <a:chExt cx="13385489" cy="6763979"/>
          </a:xfrm>
        </p:grpSpPr>
        <p:grpSp>
          <p:nvGrpSpPr>
            <p:cNvPr id="49" name="Hilfslinien oben"/>
            <p:cNvGrpSpPr/>
            <p:nvPr userDrawn="1"/>
          </p:nvGrpSpPr>
          <p:grpSpPr>
            <a:xfrm>
              <a:off x="458788" y="-372591"/>
              <a:ext cx="9775825" cy="286609"/>
              <a:chOff x="458788" y="-468000"/>
              <a:chExt cx="9775825" cy="360000"/>
            </a:xfrm>
          </p:grpSpPr>
          <p:cxnSp>
            <p:nvCxnSpPr>
              <p:cNvPr id="87" name="Hilfslinien"/>
              <p:cNvCxnSpPr/>
              <p:nvPr userDrawn="1"/>
            </p:nvCxnSpPr>
            <p:spPr>
              <a:xfrm flipV="1">
                <a:off x="458788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Hilfslinien"/>
              <p:cNvCxnSpPr/>
              <p:nvPr userDrawn="1"/>
            </p:nvCxnSpPr>
            <p:spPr>
              <a:xfrm flipV="1">
                <a:off x="10234613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0" name="Hilfslinien unten"/>
            <p:cNvGrpSpPr/>
            <p:nvPr userDrawn="1"/>
          </p:nvGrpSpPr>
          <p:grpSpPr>
            <a:xfrm>
              <a:off x="458788" y="6104778"/>
              <a:ext cx="9775825" cy="286609"/>
              <a:chOff x="458788" y="-468000"/>
              <a:chExt cx="9775825" cy="360000"/>
            </a:xfrm>
          </p:grpSpPr>
          <p:cxnSp>
            <p:nvCxnSpPr>
              <p:cNvPr id="85" name="Hilfslinien"/>
              <p:cNvCxnSpPr/>
              <p:nvPr userDrawn="1"/>
            </p:nvCxnSpPr>
            <p:spPr>
              <a:xfrm flipV="1">
                <a:off x="458788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Hilfslinien"/>
              <p:cNvCxnSpPr/>
              <p:nvPr userDrawn="1"/>
            </p:nvCxnSpPr>
            <p:spPr>
              <a:xfrm flipV="1">
                <a:off x="10234613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3" name="Hilfslinien links"/>
            <p:cNvGrpSpPr/>
            <p:nvPr userDrawn="1"/>
          </p:nvGrpSpPr>
          <p:grpSpPr>
            <a:xfrm>
              <a:off x="-468000" y="5015026"/>
              <a:ext cx="360000" cy="640781"/>
              <a:chOff x="11160000" y="6299200"/>
              <a:chExt cx="360000" cy="804863"/>
            </a:xfrm>
          </p:grpSpPr>
          <p:cxnSp>
            <p:nvCxnSpPr>
              <p:cNvPr id="83" name="Hilfslinien"/>
              <p:cNvCxnSpPr/>
              <p:nvPr userDrawn="1"/>
            </p:nvCxnSpPr>
            <p:spPr>
              <a:xfrm flipH="1">
                <a:off x="11160000" y="6299200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Hilfslinien"/>
              <p:cNvCxnSpPr/>
              <p:nvPr userDrawn="1"/>
            </p:nvCxnSpPr>
            <p:spPr>
              <a:xfrm flipH="1">
                <a:off x="11160000" y="710406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4" name="Regieanweisung // Fußzeile"/>
            <p:cNvSpPr txBox="1"/>
            <p:nvPr userDrawn="1"/>
          </p:nvSpPr>
          <p:spPr>
            <a:xfrm rot="10800000" flipH="1" flipV="1">
              <a:off x="1440000" y="6104778"/>
              <a:ext cx="5040000" cy="286609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Fußzeile pro Folie oder für alle/mehrere anpassen über Menü: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Einfügen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Text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Kopf- und Fußzeile</a:t>
              </a:r>
            </a:p>
          </p:txBody>
        </p:sp>
        <p:sp>
          <p:nvSpPr>
            <p:cNvPr id="55" name="Regieanweisung // Hilfslinien"/>
            <p:cNvSpPr txBox="1"/>
            <p:nvPr userDrawn="1"/>
          </p:nvSpPr>
          <p:spPr>
            <a:xfrm rot="10800000" flipH="1" flipV="1">
              <a:off x="1440000" y="-372592"/>
              <a:ext cx="5040000" cy="286609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b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Hilfslinien anzeigen über Menu: </a:t>
              </a:r>
              <a:b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</a:b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Ansicht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Anzeigen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Haken bei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Führungslinien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setzten</a:t>
              </a:r>
            </a:p>
          </p:txBody>
        </p:sp>
        <p:sp>
          <p:nvSpPr>
            <p:cNvPr id="56" name="Regieanweisung // Allgemein"/>
            <p:cNvSpPr txBox="1"/>
            <p:nvPr userDrawn="1"/>
          </p:nvSpPr>
          <p:spPr>
            <a:xfrm rot="10800000" flipH="1" flipV="1">
              <a:off x="-2030506" y="285751"/>
              <a:ext cx="1922506" cy="1003394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18000" rtlCol="0" anchor="ctr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Folie in Ursprungsform </a:t>
              </a:r>
            </a:p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bringen über Menu:</a:t>
              </a:r>
            </a:p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Start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Folien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Zurücksetzen</a:t>
              </a:r>
            </a:p>
            <a:p>
              <a:pPr indent="0" algn="r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</a:pP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Wechsel des Folienlayouts </a:t>
              </a:r>
              <a:b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</a:b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im Menü über:</a:t>
              </a:r>
            </a:p>
            <a:p>
              <a:pPr marL="0" marR="0" lvl="0" indent="0" algn="r" defTabSz="91366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Start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Folien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Layout</a:t>
              </a:r>
              <a:endParaRPr lang="de-DE" sz="899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endParaRPr>
            </a:p>
          </p:txBody>
        </p:sp>
        <p:grpSp>
          <p:nvGrpSpPr>
            <p:cNvPr id="57" name="Regieanweisung // Listenebenen"/>
            <p:cNvGrpSpPr/>
            <p:nvPr userDrawn="1"/>
          </p:nvGrpSpPr>
          <p:grpSpPr>
            <a:xfrm>
              <a:off x="-2225489" y="1289050"/>
              <a:ext cx="2117487" cy="1103703"/>
              <a:chOff x="-2808000" y="1854000"/>
              <a:chExt cx="2700000" cy="1386324"/>
            </a:xfrm>
          </p:grpSpPr>
          <p:pic>
            <p:nvPicPr>
              <p:cNvPr id="75" name="Bild Listenebenen erhöhen"/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019273" y="2448216"/>
                <a:ext cx="825004" cy="36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6" name="Bild Listenebenen verringern"/>
              <p:cNvPicPr>
                <a:picLocks noChangeAspect="1" noChangeArrowheads="1"/>
              </p:cNvPicPr>
              <p:nvPr userDrawn="1"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019273" y="2880324"/>
                <a:ext cx="825004" cy="36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7" name="Listenebenen verringern"/>
              <p:cNvSpPr txBox="1"/>
              <p:nvPr userDrawn="1"/>
            </p:nvSpPr>
            <p:spPr>
              <a:xfrm rot="10800000" flipH="1" flipV="1">
                <a:off x="-2711274" y="2880324"/>
                <a:ext cx="16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ctr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indent="0" algn="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de-DE" sz="899" b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Listenebene verringern</a:t>
                </a:r>
              </a:p>
            </p:txBody>
          </p:sp>
          <p:sp>
            <p:nvSpPr>
              <p:cNvPr id="81" name="Regieanweisung // Listenebenen"/>
              <p:cNvSpPr txBox="1"/>
              <p:nvPr userDrawn="1"/>
            </p:nvSpPr>
            <p:spPr>
              <a:xfrm rot="10800000" flipH="1" flipV="1">
                <a:off x="-2808000" y="1854000"/>
                <a:ext cx="2700000" cy="648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indent="0" algn="r">
                  <a:lnSpc>
                    <a:spcPct val="100000"/>
                  </a:lnSpc>
                  <a:spcBef>
                    <a:spcPts val="899"/>
                  </a:spcBef>
                  <a:spcAft>
                    <a:spcPts val="0"/>
                  </a:spcAft>
                </a:pPr>
                <a:r>
                  <a:rPr lang="de-DE" sz="899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Wechsel der Textebene im Menü über: </a:t>
                </a:r>
                <a:br>
                  <a:rPr lang="de-DE" sz="899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</a:br>
                <a:r>
                  <a:rPr lang="de-DE" sz="899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Start</a:t>
                </a:r>
                <a:r>
                  <a:rPr lang="de-DE" sz="899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 // </a:t>
                </a:r>
                <a:r>
                  <a:rPr lang="de-DE" sz="899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Absatz</a:t>
                </a:r>
                <a:r>
                  <a:rPr lang="de-DE" sz="899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 // </a:t>
                </a:r>
                <a:r>
                  <a:rPr lang="de-DE" sz="899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Listenebene </a:t>
                </a:r>
                <a:br>
                  <a:rPr lang="de-DE" sz="899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</a:br>
                <a:r>
                  <a:rPr lang="de-DE" sz="899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erhöhen/verringern</a:t>
                </a:r>
              </a:p>
            </p:txBody>
          </p:sp>
          <p:sp>
            <p:nvSpPr>
              <p:cNvPr id="82" name="Listenebenen erhöhen"/>
              <p:cNvSpPr txBox="1"/>
              <p:nvPr userDrawn="1"/>
            </p:nvSpPr>
            <p:spPr>
              <a:xfrm rot="10800000" flipH="1" flipV="1">
                <a:off x="-2711274" y="2448216"/>
                <a:ext cx="16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ctr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indent="0" algn="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de-DE" sz="899" b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Listenebene erhöhen</a:t>
                </a:r>
              </a:p>
            </p:txBody>
          </p:sp>
        </p:grpSp>
        <p:cxnSp>
          <p:nvCxnSpPr>
            <p:cNvPr id="58" name="Hilfslinien"/>
            <p:cNvCxnSpPr/>
            <p:nvPr userDrawn="1"/>
          </p:nvCxnSpPr>
          <p:spPr>
            <a:xfrm flipH="1">
              <a:off x="-468000" y="285750"/>
              <a:ext cx="360000" cy="0"/>
            </a:xfrm>
            <a:prstGeom prst="line">
              <a:avLst/>
            </a:prstGeom>
            <a:ln w="127" cap="sq">
              <a:solidFill>
                <a:schemeClr val="tx1">
                  <a:lumMod val="65000"/>
                  <a:lumOff val="35000"/>
                </a:schemeClr>
              </a:solidFill>
              <a:miter lim="800000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9" name="Gruppieren 58"/>
            <p:cNvGrpSpPr/>
            <p:nvPr userDrawn="1"/>
          </p:nvGrpSpPr>
          <p:grpSpPr>
            <a:xfrm>
              <a:off x="10800000" y="285635"/>
              <a:ext cx="360000" cy="5370172"/>
              <a:chOff x="10800000" y="358775"/>
              <a:chExt cx="360000" cy="6745288"/>
            </a:xfrm>
          </p:grpSpPr>
          <p:cxnSp>
            <p:nvCxnSpPr>
              <p:cNvPr id="60" name="Hilfslinien"/>
              <p:cNvCxnSpPr/>
              <p:nvPr userDrawn="1"/>
            </p:nvCxnSpPr>
            <p:spPr>
              <a:xfrm flipH="1">
                <a:off x="10800000" y="358775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Hilfslinien"/>
              <p:cNvCxnSpPr/>
              <p:nvPr userDrawn="1"/>
            </p:nvCxnSpPr>
            <p:spPr>
              <a:xfrm flipH="1">
                <a:off x="10800000" y="45561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Hilfslinien"/>
              <p:cNvCxnSpPr/>
              <p:nvPr userDrawn="1"/>
            </p:nvCxnSpPr>
            <p:spPr>
              <a:xfrm flipH="1">
                <a:off x="10800000" y="1619250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Hilfslinien"/>
              <p:cNvCxnSpPr/>
              <p:nvPr userDrawn="1"/>
            </p:nvCxnSpPr>
            <p:spPr>
              <a:xfrm flipH="1">
                <a:off x="10800000" y="6299200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Hilfslinien"/>
              <p:cNvCxnSpPr/>
              <p:nvPr userDrawn="1"/>
            </p:nvCxnSpPr>
            <p:spPr>
              <a:xfrm flipH="1">
                <a:off x="10800000" y="710406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Hilfslinien"/>
              <p:cNvCxnSpPr/>
              <p:nvPr userDrawn="1"/>
            </p:nvCxnSpPr>
            <p:spPr>
              <a:xfrm flipH="1">
                <a:off x="10800000" y="152876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533296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mit Bild 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Farbkrei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5374" y="1973971"/>
            <a:ext cx="4858027" cy="558689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Bildplatzhalter 7"/>
          <p:cNvSpPr>
            <a:spLocks noGrp="1" noChangeAspect="1"/>
          </p:cNvSpPr>
          <p:nvPr>
            <p:ph type="pic" sz="quarter" idx="10" hasCustomPrompt="1"/>
          </p:nvPr>
        </p:nvSpPr>
        <p:spPr>
          <a:xfrm>
            <a:off x="6236494" y="2470571"/>
            <a:ext cx="4456906" cy="5090691"/>
          </a:xfrm>
          <a:custGeom>
            <a:avLst/>
            <a:gdLst>
              <a:gd name="connsiteX0" fmla="*/ 0 w 6289200"/>
              <a:gd name="connsiteY0" fmla="*/ 3144600 h 6289200"/>
              <a:gd name="connsiteX1" fmla="*/ 3144600 w 6289200"/>
              <a:gd name="connsiteY1" fmla="*/ 0 h 6289200"/>
              <a:gd name="connsiteX2" fmla="*/ 6289200 w 6289200"/>
              <a:gd name="connsiteY2" fmla="*/ 3144600 h 6289200"/>
              <a:gd name="connsiteX3" fmla="*/ 3144600 w 6289200"/>
              <a:gd name="connsiteY3" fmla="*/ 6289200 h 6289200"/>
              <a:gd name="connsiteX4" fmla="*/ 0 w 6289200"/>
              <a:gd name="connsiteY4" fmla="*/ 3144600 h 6289200"/>
              <a:gd name="connsiteX0" fmla="*/ 3144600 w 6289200"/>
              <a:gd name="connsiteY0" fmla="*/ 6289200 h 6380640"/>
              <a:gd name="connsiteX1" fmla="*/ 0 w 6289200"/>
              <a:gd name="connsiteY1" fmla="*/ 3144600 h 6380640"/>
              <a:gd name="connsiteX2" fmla="*/ 3144600 w 6289200"/>
              <a:gd name="connsiteY2" fmla="*/ 0 h 6380640"/>
              <a:gd name="connsiteX3" fmla="*/ 6289200 w 6289200"/>
              <a:gd name="connsiteY3" fmla="*/ 3144600 h 6380640"/>
              <a:gd name="connsiteX4" fmla="*/ 3236040 w 6289200"/>
              <a:gd name="connsiteY4" fmla="*/ 6380640 h 6380640"/>
              <a:gd name="connsiteX0" fmla="*/ 3144600 w 6289200"/>
              <a:gd name="connsiteY0" fmla="*/ 6289200 h 6380640"/>
              <a:gd name="connsiteX1" fmla="*/ 0 w 6289200"/>
              <a:gd name="connsiteY1" fmla="*/ 3144600 h 6380640"/>
              <a:gd name="connsiteX2" fmla="*/ 3144600 w 6289200"/>
              <a:gd name="connsiteY2" fmla="*/ 0 h 6380640"/>
              <a:gd name="connsiteX3" fmla="*/ 6289200 w 6289200"/>
              <a:gd name="connsiteY3" fmla="*/ 3144600 h 6380640"/>
              <a:gd name="connsiteX4" fmla="*/ 3236040 w 6289200"/>
              <a:gd name="connsiteY4" fmla="*/ 6380640 h 6380640"/>
              <a:gd name="connsiteX5" fmla="*/ 3144600 w 6289200"/>
              <a:gd name="connsiteY5" fmla="*/ 6289200 h 6380640"/>
              <a:gd name="connsiteX0" fmla="*/ 3144600 w 6289200"/>
              <a:gd name="connsiteY0" fmla="*/ 6289200 h 6380640"/>
              <a:gd name="connsiteX1" fmla="*/ 0 w 6289200"/>
              <a:gd name="connsiteY1" fmla="*/ 3144600 h 6380640"/>
              <a:gd name="connsiteX2" fmla="*/ 3144600 w 6289200"/>
              <a:gd name="connsiteY2" fmla="*/ 0 h 6380640"/>
              <a:gd name="connsiteX3" fmla="*/ 6289200 w 6289200"/>
              <a:gd name="connsiteY3" fmla="*/ 3144600 h 6380640"/>
              <a:gd name="connsiteX4" fmla="*/ 3236040 w 6289200"/>
              <a:gd name="connsiteY4" fmla="*/ 6380640 h 6380640"/>
              <a:gd name="connsiteX5" fmla="*/ 3144600 w 6289200"/>
              <a:gd name="connsiteY5" fmla="*/ 6289200 h 6380640"/>
              <a:gd name="connsiteX0" fmla="*/ 3144600 w 6289200"/>
              <a:gd name="connsiteY0" fmla="*/ 6289200 h 6380640"/>
              <a:gd name="connsiteX1" fmla="*/ 0 w 6289200"/>
              <a:gd name="connsiteY1" fmla="*/ 3144600 h 6380640"/>
              <a:gd name="connsiteX2" fmla="*/ 3144600 w 6289200"/>
              <a:gd name="connsiteY2" fmla="*/ 0 h 6380640"/>
              <a:gd name="connsiteX3" fmla="*/ 6289200 w 6289200"/>
              <a:gd name="connsiteY3" fmla="*/ 3144600 h 6380640"/>
              <a:gd name="connsiteX4" fmla="*/ 3236040 w 6289200"/>
              <a:gd name="connsiteY4" fmla="*/ 6380640 h 6380640"/>
              <a:gd name="connsiteX5" fmla="*/ 3144600 w 6289200"/>
              <a:gd name="connsiteY5" fmla="*/ 6289200 h 6380640"/>
              <a:gd name="connsiteX0" fmla="*/ 679377 w 6289200"/>
              <a:gd name="connsiteY0" fmla="*/ 5082192 h 6435547"/>
              <a:gd name="connsiteX1" fmla="*/ 0 w 6289200"/>
              <a:gd name="connsiteY1" fmla="*/ 3144600 h 6435547"/>
              <a:gd name="connsiteX2" fmla="*/ 3144600 w 6289200"/>
              <a:gd name="connsiteY2" fmla="*/ 0 h 6435547"/>
              <a:gd name="connsiteX3" fmla="*/ 6289200 w 6289200"/>
              <a:gd name="connsiteY3" fmla="*/ 3144600 h 6435547"/>
              <a:gd name="connsiteX4" fmla="*/ 3236040 w 6289200"/>
              <a:gd name="connsiteY4" fmla="*/ 6380640 h 6435547"/>
              <a:gd name="connsiteX5" fmla="*/ 679377 w 6289200"/>
              <a:gd name="connsiteY5" fmla="*/ 5082192 h 6435547"/>
              <a:gd name="connsiteX0" fmla="*/ 685727 w 6289200"/>
              <a:gd name="connsiteY0" fmla="*/ 5107592 h 6437706"/>
              <a:gd name="connsiteX1" fmla="*/ 0 w 6289200"/>
              <a:gd name="connsiteY1" fmla="*/ 3144600 h 6437706"/>
              <a:gd name="connsiteX2" fmla="*/ 3144600 w 6289200"/>
              <a:gd name="connsiteY2" fmla="*/ 0 h 6437706"/>
              <a:gd name="connsiteX3" fmla="*/ 6289200 w 6289200"/>
              <a:gd name="connsiteY3" fmla="*/ 3144600 h 6437706"/>
              <a:gd name="connsiteX4" fmla="*/ 3236040 w 6289200"/>
              <a:gd name="connsiteY4" fmla="*/ 6380640 h 6437706"/>
              <a:gd name="connsiteX5" fmla="*/ 685727 w 6289200"/>
              <a:gd name="connsiteY5" fmla="*/ 5107592 h 6437706"/>
              <a:gd name="connsiteX0" fmla="*/ 676202 w 6289200"/>
              <a:gd name="connsiteY0" fmla="*/ 5085367 h 6435813"/>
              <a:gd name="connsiteX1" fmla="*/ 0 w 6289200"/>
              <a:gd name="connsiteY1" fmla="*/ 3144600 h 6435813"/>
              <a:gd name="connsiteX2" fmla="*/ 3144600 w 6289200"/>
              <a:gd name="connsiteY2" fmla="*/ 0 h 6435813"/>
              <a:gd name="connsiteX3" fmla="*/ 6289200 w 6289200"/>
              <a:gd name="connsiteY3" fmla="*/ 3144600 h 6435813"/>
              <a:gd name="connsiteX4" fmla="*/ 3236040 w 6289200"/>
              <a:gd name="connsiteY4" fmla="*/ 6380640 h 6435813"/>
              <a:gd name="connsiteX5" fmla="*/ 676202 w 6289200"/>
              <a:gd name="connsiteY5" fmla="*/ 5085367 h 6435813"/>
              <a:gd name="connsiteX0" fmla="*/ 676202 w 6289200"/>
              <a:gd name="connsiteY0" fmla="*/ 5085367 h 6435813"/>
              <a:gd name="connsiteX1" fmla="*/ 0 w 6289200"/>
              <a:gd name="connsiteY1" fmla="*/ 3144600 h 6435813"/>
              <a:gd name="connsiteX2" fmla="*/ 3144600 w 6289200"/>
              <a:gd name="connsiteY2" fmla="*/ 0 h 6435813"/>
              <a:gd name="connsiteX3" fmla="*/ 6289200 w 6289200"/>
              <a:gd name="connsiteY3" fmla="*/ 3144600 h 6435813"/>
              <a:gd name="connsiteX4" fmla="*/ 3236040 w 6289200"/>
              <a:gd name="connsiteY4" fmla="*/ 6380640 h 6435813"/>
              <a:gd name="connsiteX5" fmla="*/ 676202 w 6289200"/>
              <a:gd name="connsiteY5" fmla="*/ 5085367 h 6435813"/>
              <a:gd name="connsiteX0" fmla="*/ 676202 w 6289200"/>
              <a:gd name="connsiteY0" fmla="*/ 5085367 h 6427544"/>
              <a:gd name="connsiteX1" fmla="*/ 0 w 6289200"/>
              <a:gd name="connsiteY1" fmla="*/ 3144600 h 6427544"/>
              <a:gd name="connsiteX2" fmla="*/ 3144600 w 6289200"/>
              <a:gd name="connsiteY2" fmla="*/ 0 h 6427544"/>
              <a:gd name="connsiteX3" fmla="*/ 6289200 w 6289200"/>
              <a:gd name="connsiteY3" fmla="*/ 3144600 h 6427544"/>
              <a:gd name="connsiteX4" fmla="*/ 3236040 w 6289200"/>
              <a:gd name="connsiteY4" fmla="*/ 6380640 h 6427544"/>
              <a:gd name="connsiteX5" fmla="*/ 676202 w 6289200"/>
              <a:gd name="connsiteY5" fmla="*/ 5085367 h 6427544"/>
              <a:gd name="connsiteX0" fmla="*/ 676202 w 6289200"/>
              <a:gd name="connsiteY0" fmla="*/ 5085367 h 6427544"/>
              <a:gd name="connsiteX1" fmla="*/ 0 w 6289200"/>
              <a:gd name="connsiteY1" fmla="*/ 3144600 h 6427544"/>
              <a:gd name="connsiteX2" fmla="*/ 3144600 w 6289200"/>
              <a:gd name="connsiteY2" fmla="*/ 0 h 6427544"/>
              <a:gd name="connsiteX3" fmla="*/ 6289200 w 6289200"/>
              <a:gd name="connsiteY3" fmla="*/ 3144600 h 6427544"/>
              <a:gd name="connsiteX4" fmla="*/ 3236040 w 6289200"/>
              <a:gd name="connsiteY4" fmla="*/ 6380640 h 6427544"/>
              <a:gd name="connsiteX5" fmla="*/ 676202 w 6289200"/>
              <a:gd name="connsiteY5" fmla="*/ 5085367 h 6427544"/>
              <a:gd name="connsiteX0" fmla="*/ 676202 w 6289200"/>
              <a:gd name="connsiteY0" fmla="*/ 5085367 h 6427544"/>
              <a:gd name="connsiteX1" fmla="*/ 0 w 6289200"/>
              <a:gd name="connsiteY1" fmla="*/ 3144600 h 6427544"/>
              <a:gd name="connsiteX2" fmla="*/ 3144600 w 6289200"/>
              <a:gd name="connsiteY2" fmla="*/ 0 h 6427544"/>
              <a:gd name="connsiteX3" fmla="*/ 6289200 w 6289200"/>
              <a:gd name="connsiteY3" fmla="*/ 3144600 h 6427544"/>
              <a:gd name="connsiteX4" fmla="*/ 3236040 w 6289200"/>
              <a:gd name="connsiteY4" fmla="*/ 6380640 h 6427544"/>
              <a:gd name="connsiteX5" fmla="*/ 676202 w 6289200"/>
              <a:gd name="connsiteY5" fmla="*/ 5085367 h 6427544"/>
              <a:gd name="connsiteX0" fmla="*/ 664296 w 6289200"/>
              <a:gd name="connsiteY0" fmla="*/ 5080605 h 6427220"/>
              <a:gd name="connsiteX1" fmla="*/ 0 w 6289200"/>
              <a:gd name="connsiteY1" fmla="*/ 3144600 h 6427220"/>
              <a:gd name="connsiteX2" fmla="*/ 3144600 w 6289200"/>
              <a:gd name="connsiteY2" fmla="*/ 0 h 6427220"/>
              <a:gd name="connsiteX3" fmla="*/ 6289200 w 6289200"/>
              <a:gd name="connsiteY3" fmla="*/ 3144600 h 6427220"/>
              <a:gd name="connsiteX4" fmla="*/ 3236040 w 6289200"/>
              <a:gd name="connsiteY4" fmla="*/ 6380640 h 6427220"/>
              <a:gd name="connsiteX5" fmla="*/ 664296 w 6289200"/>
              <a:gd name="connsiteY5" fmla="*/ 5080605 h 6427220"/>
              <a:gd name="connsiteX0" fmla="*/ 664296 w 6289200"/>
              <a:gd name="connsiteY0" fmla="*/ 5080605 h 6427220"/>
              <a:gd name="connsiteX1" fmla="*/ 0 w 6289200"/>
              <a:gd name="connsiteY1" fmla="*/ 3144600 h 6427220"/>
              <a:gd name="connsiteX2" fmla="*/ 3144600 w 6289200"/>
              <a:gd name="connsiteY2" fmla="*/ 0 h 6427220"/>
              <a:gd name="connsiteX3" fmla="*/ 6289200 w 6289200"/>
              <a:gd name="connsiteY3" fmla="*/ 3144600 h 6427220"/>
              <a:gd name="connsiteX4" fmla="*/ 3236040 w 6289200"/>
              <a:gd name="connsiteY4" fmla="*/ 6380640 h 6427220"/>
              <a:gd name="connsiteX5" fmla="*/ 664296 w 6289200"/>
              <a:gd name="connsiteY5" fmla="*/ 5080605 h 6427220"/>
              <a:gd name="connsiteX0" fmla="*/ 664296 w 6289200"/>
              <a:gd name="connsiteY0" fmla="*/ 5080605 h 6427220"/>
              <a:gd name="connsiteX1" fmla="*/ 0 w 6289200"/>
              <a:gd name="connsiteY1" fmla="*/ 3144600 h 6427220"/>
              <a:gd name="connsiteX2" fmla="*/ 3144600 w 6289200"/>
              <a:gd name="connsiteY2" fmla="*/ 0 h 6427220"/>
              <a:gd name="connsiteX3" fmla="*/ 6289200 w 6289200"/>
              <a:gd name="connsiteY3" fmla="*/ 3144600 h 6427220"/>
              <a:gd name="connsiteX4" fmla="*/ 3236040 w 6289200"/>
              <a:gd name="connsiteY4" fmla="*/ 6380640 h 6427220"/>
              <a:gd name="connsiteX5" fmla="*/ 664296 w 6289200"/>
              <a:gd name="connsiteY5" fmla="*/ 5080605 h 6427220"/>
              <a:gd name="connsiteX0" fmla="*/ 664296 w 6289200"/>
              <a:gd name="connsiteY0" fmla="*/ 5080605 h 6427220"/>
              <a:gd name="connsiteX1" fmla="*/ 0 w 6289200"/>
              <a:gd name="connsiteY1" fmla="*/ 3144600 h 6427220"/>
              <a:gd name="connsiteX2" fmla="*/ 3144600 w 6289200"/>
              <a:gd name="connsiteY2" fmla="*/ 0 h 6427220"/>
              <a:gd name="connsiteX3" fmla="*/ 6289200 w 6289200"/>
              <a:gd name="connsiteY3" fmla="*/ 3144600 h 6427220"/>
              <a:gd name="connsiteX4" fmla="*/ 3236040 w 6289200"/>
              <a:gd name="connsiteY4" fmla="*/ 6380640 h 6427220"/>
              <a:gd name="connsiteX5" fmla="*/ 664296 w 6289200"/>
              <a:gd name="connsiteY5" fmla="*/ 5080605 h 6427220"/>
              <a:gd name="connsiteX0" fmla="*/ 664296 w 6289200"/>
              <a:gd name="connsiteY0" fmla="*/ 5080605 h 6427220"/>
              <a:gd name="connsiteX1" fmla="*/ 0 w 6289200"/>
              <a:gd name="connsiteY1" fmla="*/ 3144600 h 6427220"/>
              <a:gd name="connsiteX2" fmla="*/ 3144600 w 6289200"/>
              <a:gd name="connsiteY2" fmla="*/ 0 h 6427220"/>
              <a:gd name="connsiteX3" fmla="*/ 6289200 w 6289200"/>
              <a:gd name="connsiteY3" fmla="*/ 3144600 h 6427220"/>
              <a:gd name="connsiteX4" fmla="*/ 3236040 w 6289200"/>
              <a:gd name="connsiteY4" fmla="*/ 6380640 h 6427220"/>
              <a:gd name="connsiteX5" fmla="*/ 664296 w 6289200"/>
              <a:gd name="connsiteY5" fmla="*/ 5080605 h 6427220"/>
              <a:gd name="connsiteX0" fmla="*/ 664296 w 6446892"/>
              <a:gd name="connsiteY0" fmla="*/ 5133568 h 6480183"/>
              <a:gd name="connsiteX1" fmla="*/ 0 w 6446892"/>
              <a:gd name="connsiteY1" fmla="*/ 3197563 h 6480183"/>
              <a:gd name="connsiteX2" fmla="*/ 3144600 w 6446892"/>
              <a:gd name="connsiteY2" fmla="*/ 52963 h 6480183"/>
              <a:gd name="connsiteX3" fmla="*/ 5709602 w 6446892"/>
              <a:gd name="connsiteY3" fmla="*/ 1364603 h 6480183"/>
              <a:gd name="connsiteX4" fmla="*/ 6289200 w 6446892"/>
              <a:gd name="connsiteY4" fmla="*/ 3197563 h 6480183"/>
              <a:gd name="connsiteX5" fmla="*/ 3236040 w 6446892"/>
              <a:gd name="connsiteY5" fmla="*/ 6433603 h 6480183"/>
              <a:gd name="connsiteX6" fmla="*/ 664296 w 6446892"/>
              <a:gd name="connsiteY6" fmla="*/ 5133568 h 6480183"/>
              <a:gd name="connsiteX0" fmla="*/ 664296 w 6446892"/>
              <a:gd name="connsiteY0" fmla="*/ 5133568 h 6480183"/>
              <a:gd name="connsiteX1" fmla="*/ 0 w 6446892"/>
              <a:gd name="connsiteY1" fmla="*/ 3197563 h 6480183"/>
              <a:gd name="connsiteX2" fmla="*/ 3144600 w 6446892"/>
              <a:gd name="connsiteY2" fmla="*/ 52963 h 6480183"/>
              <a:gd name="connsiteX3" fmla="*/ 5709602 w 6446892"/>
              <a:gd name="connsiteY3" fmla="*/ 1364603 h 6480183"/>
              <a:gd name="connsiteX4" fmla="*/ 6289200 w 6446892"/>
              <a:gd name="connsiteY4" fmla="*/ 3197563 h 6480183"/>
              <a:gd name="connsiteX5" fmla="*/ 3236040 w 6446892"/>
              <a:gd name="connsiteY5" fmla="*/ 6433603 h 6480183"/>
              <a:gd name="connsiteX6" fmla="*/ 664296 w 6446892"/>
              <a:gd name="connsiteY6" fmla="*/ 5133568 h 6480183"/>
              <a:gd name="connsiteX0" fmla="*/ 664296 w 6446892"/>
              <a:gd name="connsiteY0" fmla="*/ 5133568 h 6480183"/>
              <a:gd name="connsiteX1" fmla="*/ 0 w 6446892"/>
              <a:gd name="connsiteY1" fmla="*/ 3197563 h 6480183"/>
              <a:gd name="connsiteX2" fmla="*/ 3144600 w 6446892"/>
              <a:gd name="connsiteY2" fmla="*/ 52963 h 6480183"/>
              <a:gd name="connsiteX3" fmla="*/ 5709602 w 6446892"/>
              <a:gd name="connsiteY3" fmla="*/ 1364603 h 6480183"/>
              <a:gd name="connsiteX4" fmla="*/ 6289200 w 6446892"/>
              <a:gd name="connsiteY4" fmla="*/ 3197563 h 6480183"/>
              <a:gd name="connsiteX5" fmla="*/ 3236040 w 6446892"/>
              <a:gd name="connsiteY5" fmla="*/ 6433603 h 6480183"/>
              <a:gd name="connsiteX6" fmla="*/ 664296 w 6446892"/>
              <a:gd name="connsiteY6" fmla="*/ 5133568 h 6480183"/>
              <a:gd name="connsiteX0" fmla="*/ 664296 w 6446892"/>
              <a:gd name="connsiteY0" fmla="*/ 5080605 h 6427220"/>
              <a:gd name="connsiteX1" fmla="*/ 0 w 6446892"/>
              <a:gd name="connsiteY1" fmla="*/ 3144600 h 6427220"/>
              <a:gd name="connsiteX2" fmla="*/ 3144600 w 6446892"/>
              <a:gd name="connsiteY2" fmla="*/ 0 h 6427220"/>
              <a:gd name="connsiteX3" fmla="*/ 5709602 w 6446892"/>
              <a:gd name="connsiteY3" fmla="*/ 1311640 h 6427220"/>
              <a:gd name="connsiteX4" fmla="*/ 6289200 w 6446892"/>
              <a:gd name="connsiteY4" fmla="*/ 3144600 h 6427220"/>
              <a:gd name="connsiteX5" fmla="*/ 3236040 w 6446892"/>
              <a:gd name="connsiteY5" fmla="*/ 6380640 h 6427220"/>
              <a:gd name="connsiteX6" fmla="*/ 664296 w 6446892"/>
              <a:gd name="connsiteY6" fmla="*/ 5080605 h 6427220"/>
              <a:gd name="connsiteX0" fmla="*/ 664296 w 6430139"/>
              <a:gd name="connsiteY0" fmla="*/ 5080605 h 6427220"/>
              <a:gd name="connsiteX1" fmla="*/ 0 w 6430139"/>
              <a:gd name="connsiteY1" fmla="*/ 3144600 h 6427220"/>
              <a:gd name="connsiteX2" fmla="*/ 3144600 w 6430139"/>
              <a:gd name="connsiteY2" fmla="*/ 0 h 6427220"/>
              <a:gd name="connsiteX3" fmla="*/ 5604827 w 6430139"/>
              <a:gd name="connsiteY3" fmla="*/ 1178290 h 6427220"/>
              <a:gd name="connsiteX4" fmla="*/ 6289200 w 6430139"/>
              <a:gd name="connsiteY4" fmla="*/ 3144600 h 6427220"/>
              <a:gd name="connsiteX5" fmla="*/ 3236040 w 6430139"/>
              <a:gd name="connsiteY5" fmla="*/ 6380640 h 6427220"/>
              <a:gd name="connsiteX6" fmla="*/ 664296 w 6430139"/>
              <a:gd name="connsiteY6" fmla="*/ 5080605 h 6427220"/>
              <a:gd name="connsiteX0" fmla="*/ 664296 w 6444813"/>
              <a:gd name="connsiteY0" fmla="*/ 5080605 h 6427220"/>
              <a:gd name="connsiteX1" fmla="*/ 0 w 6444813"/>
              <a:gd name="connsiteY1" fmla="*/ 3144600 h 6427220"/>
              <a:gd name="connsiteX2" fmla="*/ 3144600 w 6444813"/>
              <a:gd name="connsiteY2" fmla="*/ 0 h 6427220"/>
              <a:gd name="connsiteX3" fmla="*/ 5697696 w 6444813"/>
              <a:gd name="connsiteY3" fmla="*/ 1178290 h 6427220"/>
              <a:gd name="connsiteX4" fmla="*/ 6289200 w 6444813"/>
              <a:gd name="connsiteY4" fmla="*/ 3144600 h 6427220"/>
              <a:gd name="connsiteX5" fmla="*/ 3236040 w 6444813"/>
              <a:gd name="connsiteY5" fmla="*/ 6380640 h 6427220"/>
              <a:gd name="connsiteX6" fmla="*/ 664296 w 6444813"/>
              <a:gd name="connsiteY6" fmla="*/ 5080605 h 6427220"/>
              <a:gd name="connsiteX0" fmla="*/ 664296 w 6429114"/>
              <a:gd name="connsiteY0" fmla="*/ 5080605 h 6427220"/>
              <a:gd name="connsiteX1" fmla="*/ 0 w 6429114"/>
              <a:gd name="connsiteY1" fmla="*/ 3144600 h 6427220"/>
              <a:gd name="connsiteX2" fmla="*/ 3144600 w 6429114"/>
              <a:gd name="connsiteY2" fmla="*/ 0 h 6427220"/>
              <a:gd name="connsiteX3" fmla="*/ 5597684 w 6429114"/>
              <a:gd name="connsiteY3" fmla="*/ 1180671 h 6427220"/>
              <a:gd name="connsiteX4" fmla="*/ 6289200 w 6429114"/>
              <a:gd name="connsiteY4" fmla="*/ 3144600 h 6427220"/>
              <a:gd name="connsiteX5" fmla="*/ 3236040 w 6429114"/>
              <a:gd name="connsiteY5" fmla="*/ 6380640 h 6427220"/>
              <a:gd name="connsiteX6" fmla="*/ 664296 w 6429114"/>
              <a:gd name="connsiteY6" fmla="*/ 5080605 h 6427220"/>
              <a:gd name="connsiteX0" fmla="*/ 664296 w 6429114"/>
              <a:gd name="connsiteY0" fmla="*/ 5080605 h 6427220"/>
              <a:gd name="connsiteX1" fmla="*/ 0 w 6429114"/>
              <a:gd name="connsiteY1" fmla="*/ 3144600 h 6427220"/>
              <a:gd name="connsiteX2" fmla="*/ 3144600 w 6429114"/>
              <a:gd name="connsiteY2" fmla="*/ 0 h 6427220"/>
              <a:gd name="connsiteX3" fmla="*/ 5597684 w 6429114"/>
              <a:gd name="connsiteY3" fmla="*/ 1173527 h 6427220"/>
              <a:gd name="connsiteX4" fmla="*/ 6289200 w 6429114"/>
              <a:gd name="connsiteY4" fmla="*/ 3144600 h 6427220"/>
              <a:gd name="connsiteX5" fmla="*/ 3236040 w 6429114"/>
              <a:gd name="connsiteY5" fmla="*/ 6380640 h 6427220"/>
              <a:gd name="connsiteX6" fmla="*/ 664296 w 6429114"/>
              <a:gd name="connsiteY6" fmla="*/ 5080605 h 6427220"/>
              <a:gd name="connsiteX0" fmla="*/ 664296 w 6432585"/>
              <a:gd name="connsiteY0" fmla="*/ 5080605 h 6427220"/>
              <a:gd name="connsiteX1" fmla="*/ 0 w 6432585"/>
              <a:gd name="connsiteY1" fmla="*/ 3144600 h 6427220"/>
              <a:gd name="connsiteX2" fmla="*/ 3144600 w 6432585"/>
              <a:gd name="connsiteY2" fmla="*/ 0 h 6427220"/>
              <a:gd name="connsiteX3" fmla="*/ 5621497 w 6432585"/>
              <a:gd name="connsiteY3" fmla="*/ 1159239 h 6427220"/>
              <a:gd name="connsiteX4" fmla="*/ 6289200 w 6432585"/>
              <a:gd name="connsiteY4" fmla="*/ 3144600 h 6427220"/>
              <a:gd name="connsiteX5" fmla="*/ 3236040 w 6432585"/>
              <a:gd name="connsiteY5" fmla="*/ 6380640 h 6427220"/>
              <a:gd name="connsiteX6" fmla="*/ 664296 w 6432585"/>
              <a:gd name="connsiteY6" fmla="*/ 5080605 h 6427220"/>
              <a:gd name="connsiteX0" fmla="*/ 664296 w 6428438"/>
              <a:gd name="connsiteY0" fmla="*/ 5080605 h 6427220"/>
              <a:gd name="connsiteX1" fmla="*/ 0 w 6428438"/>
              <a:gd name="connsiteY1" fmla="*/ 3144600 h 6427220"/>
              <a:gd name="connsiteX2" fmla="*/ 3144600 w 6428438"/>
              <a:gd name="connsiteY2" fmla="*/ 0 h 6427220"/>
              <a:gd name="connsiteX3" fmla="*/ 5592922 w 6428438"/>
              <a:gd name="connsiteY3" fmla="*/ 1175908 h 6427220"/>
              <a:gd name="connsiteX4" fmla="*/ 6289200 w 6428438"/>
              <a:gd name="connsiteY4" fmla="*/ 3144600 h 6427220"/>
              <a:gd name="connsiteX5" fmla="*/ 3236040 w 6428438"/>
              <a:gd name="connsiteY5" fmla="*/ 6380640 h 6427220"/>
              <a:gd name="connsiteX6" fmla="*/ 664296 w 6428438"/>
              <a:gd name="connsiteY6" fmla="*/ 5080605 h 6427220"/>
              <a:gd name="connsiteX0" fmla="*/ 664296 w 6428438"/>
              <a:gd name="connsiteY0" fmla="*/ 5080605 h 6427220"/>
              <a:gd name="connsiteX1" fmla="*/ 0 w 6428438"/>
              <a:gd name="connsiteY1" fmla="*/ 3144600 h 6427220"/>
              <a:gd name="connsiteX2" fmla="*/ 3144600 w 6428438"/>
              <a:gd name="connsiteY2" fmla="*/ 0 h 6427220"/>
              <a:gd name="connsiteX3" fmla="*/ 5592922 w 6428438"/>
              <a:gd name="connsiteY3" fmla="*/ 1175908 h 6427220"/>
              <a:gd name="connsiteX4" fmla="*/ 6289200 w 6428438"/>
              <a:gd name="connsiteY4" fmla="*/ 3144600 h 6427220"/>
              <a:gd name="connsiteX5" fmla="*/ 3236040 w 6428438"/>
              <a:gd name="connsiteY5" fmla="*/ 6380640 h 6427220"/>
              <a:gd name="connsiteX6" fmla="*/ 664296 w 6428438"/>
              <a:gd name="connsiteY6" fmla="*/ 5080605 h 6427220"/>
              <a:gd name="connsiteX0" fmla="*/ 664296 w 6428438"/>
              <a:gd name="connsiteY0" fmla="*/ 5081187 h 6427802"/>
              <a:gd name="connsiteX1" fmla="*/ 0 w 6428438"/>
              <a:gd name="connsiteY1" fmla="*/ 3145182 h 6427802"/>
              <a:gd name="connsiteX2" fmla="*/ 3144600 w 6428438"/>
              <a:gd name="connsiteY2" fmla="*/ 582 h 6427802"/>
              <a:gd name="connsiteX3" fmla="*/ 5592922 w 6428438"/>
              <a:gd name="connsiteY3" fmla="*/ 1176490 h 6427802"/>
              <a:gd name="connsiteX4" fmla="*/ 6289200 w 6428438"/>
              <a:gd name="connsiteY4" fmla="*/ 3145182 h 6427802"/>
              <a:gd name="connsiteX5" fmla="*/ 3236040 w 6428438"/>
              <a:gd name="connsiteY5" fmla="*/ 6381222 h 6427802"/>
              <a:gd name="connsiteX6" fmla="*/ 664296 w 6428438"/>
              <a:gd name="connsiteY6" fmla="*/ 5081187 h 6427802"/>
              <a:gd name="connsiteX0" fmla="*/ 664296 w 6428438"/>
              <a:gd name="connsiteY0" fmla="*/ 5080605 h 6427220"/>
              <a:gd name="connsiteX1" fmla="*/ 0 w 6428438"/>
              <a:gd name="connsiteY1" fmla="*/ 3144600 h 6427220"/>
              <a:gd name="connsiteX2" fmla="*/ 3144600 w 6428438"/>
              <a:gd name="connsiteY2" fmla="*/ 0 h 6427220"/>
              <a:gd name="connsiteX3" fmla="*/ 5592922 w 6428438"/>
              <a:gd name="connsiteY3" fmla="*/ 1175908 h 6427220"/>
              <a:gd name="connsiteX4" fmla="*/ 6289200 w 6428438"/>
              <a:gd name="connsiteY4" fmla="*/ 3144600 h 6427220"/>
              <a:gd name="connsiteX5" fmla="*/ 3236040 w 6428438"/>
              <a:gd name="connsiteY5" fmla="*/ 6380640 h 6427220"/>
              <a:gd name="connsiteX6" fmla="*/ 664296 w 6428438"/>
              <a:gd name="connsiteY6" fmla="*/ 5080605 h 6427220"/>
              <a:gd name="connsiteX0" fmla="*/ 664296 w 6428438"/>
              <a:gd name="connsiteY0" fmla="*/ 5080605 h 6427220"/>
              <a:gd name="connsiteX1" fmla="*/ 0 w 6428438"/>
              <a:gd name="connsiteY1" fmla="*/ 3144600 h 6427220"/>
              <a:gd name="connsiteX2" fmla="*/ 3144600 w 6428438"/>
              <a:gd name="connsiteY2" fmla="*/ 0 h 6427220"/>
              <a:gd name="connsiteX3" fmla="*/ 5592922 w 6428438"/>
              <a:gd name="connsiteY3" fmla="*/ 1175908 h 6427220"/>
              <a:gd name="connsiteX4" fmla="*/ 6289200 w 6428438"/>
              <a:gd name="connsiteY4" fmla="*/ 3144600 h 6427220"/>
              <a:gd name="connsiteX5" fmla="*/ 3236040 w 6428438"/>
              <a:gd name="connsiteY5" fmla="*/ 6380640 h 6427220"/>
              <a:gd name="connsiteX6" fmla="*/ 664296 w 6428438"/>
              <a:gd name="connsiteY6" fmla="*/ 5080605 h 6427220"/>
              <a:gd name="connsiteX0" fmla="*/ 664296 w 6428438"/>
              <a:gd name="connsiteY0" fmla="*/ 5080605 h 6427220"/>
              <a:gd name="connsiteX1" fmla="*/ 0 w 6428438"/>
              <a:gd name="connsiteY1" fmla="*/ 3144600 h 6427220"/>
              <a:gd name="connsiteX2" fmla="*/ 3144600 w 6428438"/>
              <a:gd name="connsiteY2" fmla="*/ 0 h 6427220"/>
              <a:gd name="connsiteX3" fmla="*/ 5592922 w 6428438"/>
              <a:gd name="connsiteY3" fmla="*/ 1175908 h 6427220"/>
              <a:gd name="connsiteX4" fmla="*/ 6289200 w 6428438"/>
              <a:gd name="connsiteY4" fmla="*/ 3144600 h 6427220"/>
              <a:gd name="connsiteX5" fmla="*/ 3236040 w 6428438"/>
              <a:gd name="connsiteY5" fmla="*/ 6380640 h 6427220"/>
              <a:gd name="connsiteX6" fmla="*/ 664296 w 6428438"/>
              <a:gd name="connsiteY6" fmla="*/ 5080605 h 6427220"/>
              <a:gd name="connsiteX0" fmla="*/ 664296 w 6428438"/>
              <a:gd name="connsiteY0" fmla="*/ 5080605 h 5080605"/>
              <a:gd name="connsiteX1" fmla="*/ 0 w 6428438"/>
              <a:gd name="connsiteY1" fmla="*/ 3144600 h 5080605"/>
              <a:gd name="connsiteX2" fmla="*/ 3144600 w 6428438"/>
              <a:gd name="connsiteY2" fmla="*/ 0 h 5080605"/>
              <a:gd name="connsiteX3" fmla="*/ 5592922 w 6428438"/>
              <a:gd name="connsiteY3" fmla="*/ 1175908 h 5080605"/>
              <a:gd name="connsiteX4" fmla="*/ 6289200 w 6428438"/>
              <a:gd name="connsiteY4" fmla="*/ 3144600 h 5080605"/>
              <a:gd name="connsiteX5" fmla="*/ 664296 w 6428438"/>
              <a:gd name="connsiteY5" fmla="*/ 5080605 h 5080605"/>
              <a:gd name="connsiteX0" fmla="*/ 664296 w 5947365"/>
              <a:gd name="connsiteY0" fmla="*/ 5080605 h 5367002"/>
              <a:gd name="connsiteX1" fmla="*/ 0 w 5947365"/>
              <a:gd name="connsiteY1" fmla="*/ 3144600 h 5367002"/>
              <a:gd name="connsiteX2" fmla="*/ 3144600 w 5947365"/>
              <a:gd name="connsiteY2" fmla="*/ 0 h 5367002"/>
              <a:gd name="connsiteX3" fmla="*/ 5592922 w 5947365"/>
              <a:gd name="connsiteY3" fmla="*/ 1175908 h 5367002"/>
              <a:gd name="connsiteX4" fmla="*/ 5597436 w 5947365"/>
              <a:gd name="connsiteY4" fmla="*/ 5076767 h 5367002"/>
              <a:gd name="connsiteX5" fmla="*/ 664296 w 5947365"/>
              <a:gd name="connsiteY5" fmla="*/ 5080605 h 5367002"/>
              <a:gd name="connsiteX0" fmla="*/ 664296 w 5937701"/>
              <a:gd name="connsiteY0" fmla="*/ 5080605 h 5361734"/>
              <a:gd name="connsiteX1" fmla="*/ 0 w 5937701"/>
              <a:gd name="connsiteY1" fmla="*/ 3144600 h 5361734"/>
              <a:gd name="connsiteX2" fmla="*/ 3144600 w 5937701"/>
              <a:gd name="connsiteY2" fmla="*/ 0 h 5361734"/>
              <a:gd name="connsiteX3" fmla="*/ 5592922 w 5937701"/>
              <a:gd name="connsiteY3" fmla="*/ 1175908 h 5361734"/>
              <a:gd name="connsiteX4" fmla="*/ 5576005 w 5937701"/>
              <a:gd name="connsiteY4" fmla="*/ 5069623 h 5361734"/>
              <a:gd name="connsiteX5" fmla="*/ 664296 w 5937701"/>
              <a:gd name="connsiteY5" fmla="*/ 5080605 h 5361734"/>
              <a:gd name="connsiteX0" fmla="*/ 664296 w 5946274"/>
              <a:gd name="connsiteY0" fmla="*/ 5080605 h 5368763"/>
              <a:gd name="connsiteX1" fmla="*/ 0 w 5946274"/>
              <a:gd name="connsiteY1" fmla="*/ 3144600 h 5368763"/>
              <a:gd name="connsiteX2" fmla="*/ 3144600 w 5946274"/>
              <a:gd name="connsiteY2" fmla="*/ 0 h 5368763"/>
              <a:gd name="connsiteX3" fmla="*/ 5592922 w 5946274"/>
              <a:gd name="connsiteY3" fmla="*/ 1175908 h 5368763"/>
              <a:gd name="connsiteX4" fmla="*/ 5595055 w 5946274"/>
              <a:gd name="connsiteY4" fmla="*/ 5079148 h 5368763"/>
              <a:gd name="connsiteX5" fmla="*/ 664296 w 5946274"/>
              <a:gd name="connsiteY5" fmla="*/ 5080605 h 5368763"/>
              <a:gd name="connsiteX0" fmla="*/ 664296 w 5956256"/>
              <a:gd name="connsiteY0" fmla="*/ 5080605 h 5386512"/>
              <a:gd name="connsiteX1" fmla="*/ 0 w 5956256"/>
              <a:gd name="connsiteY1" fmla="*/ 3144600 h 5386512"/>
              <a:gd name="connsiteX2" fmla="*/ 3144600 w 5956256"/>
              <a:gd name="connsiteY2" fmla="*/ 0 h 5386512"/>
              <a:gd name="connsiteX3" fmla="*/ 5592922 w 5956256"/>
              <a:gd name="connsiteY3" fmla="*/ 1175908 h 5386512"/>
              <a:gd name="connsiteX4" fmla="*/ 5616486 w 5956256"/>
              <a:gd name="connsiteY4" fmla="*/ 5102960 h 5386512"/>
              <a:gd name="connsiteX5" fmla="*/ 664296 w 5956256"/>
              <a:gd name="connsiteY5" fmla="*/ 5080605 h 5386512"/>
              <a:gd name="connsiteX0" fmla="*/ 664296 w 5948461"/>
              <a:gd name="connsiteY0" fmla="*/ 5080605 h 5374061"/>
              <a:gd name="connsiteX1" fmla="*/ 0 w 5948461"/>
              <a:gd name="connsiteY1" fmla="*/ 3144600 h 5374061"/>
              <a:gd name="connsiteX2" fmla="*/ 3144600 w 5948461"/>
              <a:gd name="connsiteY2" fmla="*/ 0 h 5374061"/>
              <a:gd name="connsiteX3" fmla="*/ 5592922 w 5948461"/>
              <a:gd name="connsiteY3" fmla="*/ 1175908 h 5374061"/>
              <a:gd name="connsiteX4" fmla="*/ 5599818 w 5948461"/>
              <a:gd name="connsiteY4" fmla="*/ 5086292 h 5374061"/>
              <a:gd name="connsiteX5" fmla="*/ 664296 w 5948461"/>
              <a:gd name="connsiteY5" fmla="*/ 5080605 h 5374061"/>
              <a:gd name="connsiteX0" fmla="*/ 664296 w 5599818"/>
              <a:gd name="connsiteY0" fmla="*/ 5080605 h 5374061"/>
              <a:gd name="connsiteX1" fmla="*/ 0 w 5599818"/>
              <a:gd name="connsiteY1" fmla="*/ 3144600 h 5374061"/>
              <a:gd name="connsiteX2" fmla="*/ 3144600 w 5599818"/>
              <a:gd name="connsiteY2" fmla="*/ 0 h 5374061"/>
              <a:gd name="connsiteX3" fmla="*/ 5592922 w 5599818"/>
              <a:gd name="connsiteY3" fmla="*/ 1175908 h 5374061"/>
              <a:gd name="connsiteX4" fmla="*/ 5599818 w 5599818"/>
              <a:gd name="connsiteY4" fmla="*/ 5086292 h 5374061"/>
              <a:gd name="connsiteX5" fmla="*/ 664296 w 5599818"/>
              <a:gd name="connsiteY5" fmla="*/ 5080605 h 5374061"/>
              <a:gd name="connsiteX0" fmla="*/ 664296 w 5599818"/>
              <a:gd name="connsiteY0" fmla="*/ 5080605 h 5086292"/>
              <a:gd name="connsiteX1" fmla="*/ 0 w 5599818"/>
              <a:gd name="connsiteY1" fmla="*/ 3144600 h 5086292"/>
              <a:gd name="connsiteX2" fmla="*/ 3144600 w 5599818"/>
              <a:gd name="connsiteY2" fmla="*/ 0 h 5086292"/>
              <a:gd name="connsiteX3" fmla="*/ 5592922 w 5599818"/>
              <a:gd name="connsiteY3" fmla="*/ 1175908 h 5086292"/>
              <a:gd name="connsiteX4" fmla="*/ 5599818 w 5599818"/>
              <a:gd name="connsiteY4" fmla="*/ 5086292 h 5086292"/>
              <a:gd name="connsiteX5" fmla="*/ 664296 w 5599818"/>
              <a:gd name="connsiteY5" fmla="*/ 5080605 h 5086292"/>
              <a:gd name="connsiteX0" fmla="*/ 664296 w 5602904"/>
              <a:gd name="connsiteY0" fmla="*/ 5080605 h 5086292"/>
              <a:gd name="connsiteX1" fmla="*/ 0 w 5602904"/>
              <a:gd name="connsiteY1" fmla="*/ 3144600 h 5086292"/>
              <a:gd name="connsiteX2" fmla="*/ 3144600 w 5602904"/>
              <a:gd name="connsiteY2" fmla="*/ 0 h 5086292"/>
              <a:gd name="connsiteX3" fmla="*/ 5602447 w 5602904"/>
              <a:gd name="connsiteY3" fmla="*/ 1180670 h 5086292"/>
              <a:gd name="connsiteX4" fmla="*/ 5599818 w 5602904"/>
              <a:gd name="connsiteY4" fmla="*/ 5086292 h 5086292"/>
              <a:gd name="connsiteX5" fmla="*/ 664296 w 5602904"/>
              <a:gd name="connsiteY5" fmla="*/ 5080605 h 5086292"/>
              <a:gd name="connsiteX0" fmla="*/ 664296 w 5600702"/>
              <a:gd name="connsiteY0" fmla="*/ 5080605 h 5086292"/>
              <a:gd name="connsiteX1" fmla="*/ 0 w 5600702"/>
              <a:gd name="connsiteY1" fmla="*/ 3144600 h 5086292"/>
              <a:gd name="connsiteX2" fmla="*/ 3144600 w 5600702"/>
              <a:gd name="connsiteY2" fmla="*/ 0 h 5086292"/>
              <a:gd name="connsiteX3" fmla="*/ 5600066 w 5600702"/>
              <a:gd name="connsiteY3" fmla="*/ 1190195 h 5086292"/>
              <a:gd name="connsiteX4" fmla="*/ 5599818 w 5600702"/>
              <a:gd name="connsiteY4" fmla="*/ 5086292 h 5086292"/>
              <a:gd name="connsiteX5" fmla="*/ 664296 w 5600702"/>
              <a:gd name="connsiteY5" fmla="*/ 5080605 h 5086292"/>
              <a:gd name="connsiteX0" fmla="*/ 673821 w 5600702"/>
              <a:gd name="connsiteY0" fmla="*/ 5087748 h 5087748"/>
              <a:gd name="connsiteX1" fmla="*/ 0 w 5600702"/>
              <a:gd name="connsiteY1" fmla="*/ 3144600 h 5087748"/>
              <a:gd name="connsiteX2" fmla="*/ 3144600 w 5600702"/>
              <a:gd name="connsiteY2" fmla="*/ 0 h 5087748"/>
              <a:gd name="connsiteX3" fmla="*/ 5600066 w 5600702"/>
              <a:gd name="connsiteY3" fmla="*/ 1190195 h 5087748"/>
              <a:gd name="connsiteX4" fmla="*/ 5599818 w 5600702"/>
              <a:gd name="connsiteY4" fmla="*/ 5086292 h 5087748"/>
              <a:gd name="connsiteX5" fmla="*/ 673821 w 5600702"/>
              <a:gd name="connsiteY5" fmla="*/ 5087748 h 5087748"/>
              <a:gd name="connsiteX0" fmla="*/ 666677 w 5600702"/>
              <a:gd name="connsiteY0" fmla="*/ 5087748 h 5087748"/>
              <a:gd name="connsiteX1" fmla="*/ 0 w 5600702"/>
              <a:gd name="connsiteY1" fmla="*/ 3144600 h 5087748"/>
              <a:gd name="connsiteX2" fmla="*/ 3144600 w 5600702"/>
              <a:gd name="connsiteY2" fmla="*/ 0 h 5087748"/>
              <a:gd name="connsiteX3" fmla="*/ 5600066 w 5600702"/>
              <a:gd name="connsiteY3" fmla="*/ 1190195 h 5087748"/>
              <a:gd name="connsiteX4" fmla="*/ 5599818 w 5600702"/>
              <a:gd name="connsiteY4" fmla="*/ 5086292 h 5087748"/>
              <a:gd name="connsiteX5" fmla="*/ 666677 w 5600702"/>
              <a:gd name="connsiteY5" fmla="*/ 5087748 h 5087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00702" h="5087748">
                <a:moveTo>
                  <a:pt x="666677" y="5087748"/>
                </a:moveTo>
                <a:cubicBezTo>
                  <a:pt x="22176" y="4233657"/>
                  <a:pt x="8708" y="3472434"/>
                  <a:pt x="0" y="3144600"/>
                </a:cubicBezTo>
                <a:cubicBezTo>
                  <a:pt x="0" y="1407885"/>
                  <a:pt x="1407885" y="0"/>
                  <a:pt x="3144600" y="0"/>
                </a:cubicBezTo>
                <a:cubicBezTo>
                  <a:pt x="4539112" y="6450"/>
                  <a:pt x="5387911" y="906601"/>
                  <a:pt x="5600066" y="1190195"/>
                </a:cubicBezTo>
                <a:cubicBezTo>
                  <a:pt x="5602365" y="2493656"/>
                  <a:pt x="5597519" y="3782831"/>
                  <a:pt x="5599818" y="5086292"/>
                </a:cubicBezTo>
                <a:lnTo>
                  <a:pt x="666677" y="5087748"/>
                </a:lnTo>
                <a:close/>
              </a:path>
            </a:pathLst>
          </a:cu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599"/>
            </a:lvl1pPr>
          </a:lstStyle>
          <a:p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r>
              <a:rPr lang="de-DE"/>
              <a:t>Bild einfügen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58789" y="358776"/>
            <a:ext cx="6840000" cy="1728000"/>
          </a:xfrm>
        </p:spPr>
        <p:txBody>
          <a:bodyPr anchor="t" anchorCtr="0"/>
          <a:lstStyle>
            <a:lvl1pPr>
              <a:lnSpc>
                <a:spcPct val="90000"/>
              </a:lnSpc>
              <a:defRPr sz="4996" cap="all" baseline="0"/>
            </a:lvl1pPr>
          </a:lstStyle>
          <a:p>
            <a:r>
              <a:rPr lang="de-DE"/>
              <a:t>Titel der</a:t>
            </a:r>
            <a:br>
              <a:rPr lang="de-DE"/>
            </a:br>
            <a:r>
              <a:rPr lang="de-DE"/>
              <a:t>Präsentation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458786" y="2160451"/>
            <a:ext cx="5940000" cy="1220896"/>
          </a:xfrm>
        </p:spPr>
        <p:txBody>
          <a:bodyPr/>
          <a:lstStyle>
            <a:lvl1pPr marL="0" marR="0" indent="0" algn="l" defTabSz="10422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 sz="1998" baseline="0">
                <a:solidFill>
                  <a:schemeClr val="tx1"/>
                </a:solidFill>
              </a:defRPr>
            </a:lvl1pPr>
            <a:lvl2pPr marL="0" indent="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None/>
              <a:defRPr sz="1399">
                <a:solidFill>
                  <a:schemeClr val="tx1"/>
                </a:solidFill>
              </a:defRPr>
            </a:lvl2pPr>
            <a:lvl3pPr marL="0" indent="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None/>
              <a:defRPr sz="1399">
                <a:solidFill>
                  <a:schemeClr val="tx1"/>
                </a:solidFill>
              </a:defRPr>
            </a:lvl3pPr>
            <a:lvl4pPr marL="0" indent="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None/>
              <a:defRPr sz="1399" b="0">
                <a:solidFill>
                  <a:schemeClr val="tx1"/>
                </a:solidFill>
              </a:defRPr>
            </a:lvl4pPr>
            <a:lvl5pPr marL="0" indent="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None/>
              <a:defRPr sz="1399">
                <a:solidFill>
                  <a:schemeClr val="tx1"/>
                </a:solidFill>
              </a:defRPr>
            </a:lvl5pPr>
            <a:lvl6pPr marL="0" indent="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None/>
              <a:defRPr sz="1399" b="0">
                <a:solidFill>
                  <a:schemeClr val="tx1"/>
                </a:solidFill>
              </a:defRPr>
            </a:lvl6pPr>
            <a:lvl7pPr marL="0" indent="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None/>
              <a:defRPr sz="1399">
                <a:solidFill>
                  <a:schemeClr val="tx1"/>
                </a:solidFill>
              </a:defRPr>
            </a:lvl7pPr>
            <a:lvl8pPr marL="0" indent="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None/>
              <a:defRPr sz="1399">
                <a:solidFill>
                  <a:schemeClr val="tx1"/>
                </a:solidFill>
              </a:defRPr>
            </a:lvl8pPr>
            <a:lvl9pPr marL="0" indent="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None/>
              <a:defRPr sz="1399">
                <a:solidFill>
                  <a:schemeClr val="tx1"/>
                </a:solidFill>
              </a:defRPr>
            </a:lvl9pPr>
          </a:lstStyle>
          <a:p>
            <a:pPr marL="0" marR="0" lvl="0" indent="0" algn="l" defTabSz="10422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/>
              <a:t>Untertitel auch zweizeilig</a:t>
            </a:r>
            <a:br>
              <a:rPr lang="de-DE"/>
            </a:br>
            <a:r>
              <a:rPr lang="de-DE"/>
              <a:t>in Arial, 20 pt // Datum • Ort</a:t>
            </a:r>
          </a:p>
        </p:txBody>
      </p:sp>
      <p:sp>
        <p:nvSpPr>
          <p:cNvPr id="46" name="Textplatzhalter 5"/>
          <p:cNvSpPr>
            <a:spLocks noGrp="1"/>
          </p:cNvSpPr>
          <p:nvPr>
            <p:ph type="body" sz="quarter" idx="11" hasCustomPrompt="1"/>
          </p:nvPr>
        </p:nvSpPr>
        <p:spPr>
          <a:xfrm>
            <a:off x="7020001" y="7308001"/>
            <a:ext cx="3600000" cy="180001"/>
          </a:xfrm>
        </p:spPr>
        <p:txBody>
          <a:bodyPr anchor="b" anchorCtr="0"/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699">
                <a:solidFill>
                  <a:schemeClr val="bg1"/>
                </a:solidFill>
              </a:defRPr>
            </a:lvl1pPr>
            <a:lvl2pPr marL="0" indent="0" algn="r">
              <a:lnSpc>
                <a:spcPct val="100000"/>
              </a:lnSpc>
              <a:spcBef>
                <a:spcPts val="0"/>
              </a:spcBef>
              <a:buNone/>
              <a:defRPr sz="699">
                <a:solidFill>
                  <a:schemeClr val="bg1"/>
                </a:solidFill>
              </a:defRPr>
            </a:lvl2pPr>
            <a:lvl3pPr marL="0" indent="0" algn="r">
              <a:lnSpc>
                <a:spcPct val="100000"/>
              </a:lnSpc>
              <a:spcBef>
                <a:spcPts val="0"/>
              </a:spcBef>
              <a:buNone/>
              <a:defRPr sz="699">
                <a:solidFill>
                  <a:schemeClr val="bg1"/>
                </a:solidFill>
              </a:defRPr>
            </a:lvl3pPr>
            <a:lvl4pPr marL="0" indent="0" algn="r">
              <a:lnSpc>
                <a:spcPct val="100000"/>
              </a:lnSpc>
              <a:spcBef>
                <a:spcPts val="0"/>
              </a:spcBef>
              <a:buNone/>
              <a:defRPr sz="699">
                <a:solidFill>
                  <a:schemeClr val="bg1"/>
                </a:solidFill>
              </a:defRPr>
            </a:lvl4pPr>
            <a:lvl5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>
                <a:solidFill>
                  <a:schemeClr val="bg1"/>
                </a:solidFill>
              </a:defRPr>
            </a:lvl5pPr>
            <a:lvl6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>
                <a:solidFill>
                  <a:schemeClr val="bg1"/>
                </a:solidFill>
              </a:defRPr>
            </a:lvl6pPr>
            <a:lvl7pPr marL="0" indent="0" algn="r">
              <a:lnSpc>
                <a:spcPct val="100000"/>
              </a:lnSpc>
              <a:spcBef>
                <a:spcPts val="0"/>
              </a:spcBef>
              <a:buNone/>
              <a:defRPr sz="699">
                <a:solidFill>
                  <a:schemeClr val="bg1"/>
                </a:solidFill>
              </a:defRPr>
            </a:lvl7pPr>
            <a:lvl8pPr marL="0" indent="0" algn="r">
              <a:lnSpc>
                <a:spcPct val="100000"/>
              </a:lnSpc>
              <a:spcBef>
                <a:spcPts val="0"/>
              </a:spcBef>
              <a:buNone/>
              <a:defRPr sz="699">
                <a:solidFill>
                  <a:schemeClr val="bg1"/>
                </a:solidFill>
              </a:defRPr>
            </a:lvl8pPr>
            <a:lvl9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>
                <a:solidFill>
                  <a:schemeClr val="bg1"/>
                </a:solidFill>
              </a:defRPr>
            </a:lvl9pPr>
          </a:lstStyle>
          <a:p>
            <a:pPr lvl="0"/>
            <a:r>
              <a:rPr lang="de-DE"/>
              <a:t>Copyright</a:t>
            </a: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2"/>
          </p:nvPr>
        </p:nvSpPr>
        <p:spPr>
          <a:xfrm>
            <a:off x="1440000" y="7103805"/>
            <a:ext cx="4176000" cy="180001"/>
          </a:xfrm>
        </p:spPr>
        <p:txBody>
          <a:bodyPr/>
          <a:lstStyle>
            <a:lvl1pPr>
              <a:defRPr sz="400">
                <a:solidFill>
                  <a:schemeClr val="bg1"/>
                </a:solidFill>
              </a:defRPr>
            </a:lvl1pPr>
          </a:lstStyle>
          <a:p>
            <a:r>
              <a:rPr lang="de-DE"/>
              <a:t>1. Sitzung WVL-Kommission - Bericht WVL-ArGe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sz="400">
                <a:solidFill>
                  <a:schemeClr val="bg1"/>
                </a:solidFill>
              </a:defRPr>
            </a:lvl1pPr>
          </a:lstStyle>
          <a:p>
            <a:r>
              <a:rPr lang="de-DE"/>
              <a:t>Seite </a:t>
            </a:r>
            <a:fld id="{7742BE65-FDB8-40E0-941F-A320667A7227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50" name="Logo DOSB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8865" y="455614"/>
            <a:ext cx="965749" cy="941398"/>
          </a:xfrm>
          <a:prstGeom prst="rect">
            <a:avLst/>
          </a:prstGeom>
        </p:spPr>
      </p:pic>
      <p:grpSp>
        <p:nvGrpSpPr>
          <p:cNvPr id="51" name="Gruppieren 50"/>
          <p:cNvGrpSpPr/>
          <p:nvPr userDrawn="1"/>
        </p:nvGrpSpPr>
        <p:grpSpPr>
          <a:xfrm>
            <a:off x="-2225488" y="-467999"/>
            <a:ext cx="13385489" cy="8496001"/>
            <a:chOff x="-2225489" y="-372592"/>
            <a:chExt cx="13385489" cy="6763979"/>
          </a:xfrm>
        </p:grpSpPr>
        <p:grpSp>
          <p:nvGrpSpPr>
            <p:cNvPr id="52" name="Hilfslinien oben"/>
            <p:cNvGrpSpPr/>
            <p:nvPr userDrawn="1"/>
          </p:nvGrpSpPr>
          <p:grpSpPr>
            <a:xfrm>
              <a:off x="458788" y="-372591"/>
              <a:ext cx="9775825" cy="286609"/>
              <a:chOff x="458788" y="-468000"/>
              <a:chExt cx="9775825" cy="360000"/>
            </a:xfrm>
          </p:grpSpPr>
          <p:cxnSp>
            <p:nvCxnSpPr>
              <p:cNvPr id="76" name="Hilfslinien"/>
              <p:cNvCxnSpPr/>
              <p:nvPr userDrawn="1"/>
            </p:nvCxnSpPr>
            <p:spPr>
              <a:xfrm flipV="1">
                <a:off x="458788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Hilfslinien"/>
              <p:cNvCxnSpPr/>
              <p:nvPr userDrawn="1"/>
            </p:nvCxnSpPr>
            <p:spPr>
              <a:xfrm flipV="1">
                <a:off x="10234613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3" name="Hilfslinien unten"/>
            <p:cNvGrpSpPr/>
            <p:nvPr userDrawn="1"/>
          </p:nvGrpSpPr>
          <p:grpSpPr>
            <a:xfrm>
              <a:off x="458788" y="6104778"/>
              <a:ext cx="9775825" cy="286609"/>
              <a:chOff x="458788" y="-468000"/>
              <a:chExt cx="9775825" cy="360000"/>
            </a:xfrm>
          </p:grpSpPr>
          <p:cxnSp>
            <p:nvCxnSpPr>
              <p:cNvPr id="74" name="Hilfslinien"/>
              <p:cNvCxnSpPr/>
              <p:nvPr userDrawn="1"/>
            </p:nvCxnSpPr>
            <p:spPr>
              <a:xfrm flipV="1">
                <a:off x="458788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Hilfslinien"/>
              <p:cNvCxnSpPr/>
              <p:nvPr userDrawn="1"/>
            </p:nvCxnSpPr>
            <p:spPr>
              <a:xfrm flipV="1">
                <a:off x="10234613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4" name="Hilfslinien links"/>
            <p:cNvGrpSpPr/>
            <p:nvPr userDrawn="1"/>
          </p:nvGrpSpPr>
          <p:grpSpPr>
            <a:xfrm>
              <a:off x="-468000" y="5015026"/>
              <a:ext cx="360000" cy="640781"/>
              <a:chOff x="11160000" y="6299200"/>
              <a:chExt cx="360000" cy="804863"/>
            </a:xfrm>
          </p:grpSpPr>
          <p:cxnSp>
            <p:nvCxnSpPr>
              <p:cNvPr id="72" name="Hilfslinien"/>
              <p:cNvCxnSpPr/>
              <p:nvPr userDrawn="1"/>
            </p:nvCxnSpPr>
            <p:spPr>
              <a:xfrm flipH="1">
                <a:off x="11160000" y="6299200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Hilfslinien"/>
              <p:cNvCxnSpPr/>
              <p:nvPr userDrawn="1"/>
            </p:nvCxnSpPr>
            <p:spPr>
              <a:xfrm flipH="1">
                <a:off x="11160000" y="710406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5" name="Regieanweisung // Fußzeile"/>
            <p:cNvSpPr txBox="1"/>
            <p:nvPr userDrawn="1"/>
          </p:nvSpPr>
          <p:spPr>
            <a:xfrm rot="10800000" flipH="1" flipV="1">
              <a:off x="1440000" y="6104778"/>
              <a:ext cx="5040000" cy="286609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Fußzeile pro Folie oder für alle/mehrere anpassen über Menü: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Einfügen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Text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Kopf- und Fußzeile</a:t>
              </a:r>
            </a:p>
          </p:txBody>
        </p:sp>
        <p:sp>
          <p:nvSpPr>
            <p:cNvPr id="56" name="Regieanweisung // Hilfslinien"/>
            <p:cNvSpPr txBox="1"/>
            <p:nvPr userDrawn="1"/>
          </p:nvSpPr>
          <p:spPr>
            <a:xfrm rot="10800000" flipH="1" flipV="1">
              <a:off x="1440000" y="-372592"/>
              <a:ext cx="5040000" cy="286609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b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Hilfslinien anzeigen über Menu: </a:t>
              </a:r>
              <a:b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</a:b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Ansicht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Anzeigen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Haken bei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Führungslinien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setzten</a:t>
              </a:r>
            </a:p>
          </p:txBody>
        </p:sp>
        <p:sp>
          <p:nvSpPr>
            <p:cNvPr id="57" name="Regieanweisung // Allgemein"/>
            <p:cNvSpPr txBox="1"/>
            <p:nvPr userDrawn="1"/>
          </p:nvSpPr>
          <p:spPr>
            <a:xfrm rot="10800000" flipH="1" flipV="1">
              <a:off x="-2030506" y="285751"/>
              <a:ext cx="1922506" cy="1003394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18000" rtlCol="0" anchor="ctr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Folie in Ursprungsform </a:t>
              </a:r>
            </a:p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bringen über Menu:</a:t>
              </a:r>
            </a:p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Start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Folien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Zurücksetzen</a:t>
              </a:r>
            </a:p>
            <a:p>
              <a:pPr indent="0" algn="r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</a:pP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Wechsel des Folienlayouts </a:t>
              </a:r>
              <a:b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</a:b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im Menü über:</a:t>
              </a:r>
            </a:p>
            <a:p>
              <a:pPr marL="0" marR="0" lvl="0" indent="0" algn="r" defTabSz="91366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Start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Folien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Layout</a:t>
              </a:r>
              <a:endParaRPr lang="de-DE" sz="899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endParaRPr>
            </a:p>
          </p:txBody>
        </p:sp>
        <p:grpSp>
          <p:nvGrpSpPr>
            <p:cNvPr id="58" name="Regieanweisung // Listenebenen"/>
            <p:cNvGrpSpPr/>
            <p:nvPr userDrawn="1"/>
          </p:nvGrpSpPr>
          <p:grpSpPr>
            <a:xfrm>
              <a:off x="-2225489" y="1289050"/>
              <a:ext cx="2117487" cy="1103703"/>
              <a:chOff x="-2808000" y="1854000"/>
              <a:chExt cx="2700000" cy="1386324"/>
            </a:xfrm>
          </p:grpSpPr>
          <p:pic>
            <p:nvPicPr>
              <p:cNvPr id="67" name="Bild Listenebenen erhöhen"/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019273" y="2448216"/>
                <a:ext cx="825004" cy="36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8" name="Bild Listenebenen verringern"/>
              <p:cNvPicPr>
                <a:picLocks noChangeAspect="1" noChangeArrowheads="1"/>
              </p:cNvPicPr>
              <p:nvPr userDrawn="1"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019273" y="2880324"/>
                <a:ext cx="825004" cy="36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9" name="Listenebenen verringern"/>
              <p:cNvSpPr txBox="1"/>
              <p:nvPr userDrawn="1"/>
            </p:nvSpPr>
            <p:spPr>
              <a:xfrm rot="10800000" flipH="1" flipV="1">
                <a:off x="-2711274" y="2880324"/>
                <a:ext cx="16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ctr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indent="0" algn="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de-DE" sz="899" b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Listenebene verringern</a:t>
                </a:r>
              </a:p>
            </p:txBody>
          </p:sp>
          <p:sp>
            <p:nvSpPr>
              <p:cNvPr id="70" name="Regieanweisung // Listenebenen"/>
              <p:cNvSpPr txBox="1"/>
              <p:nvPr userDrawn="1"/>
            </p:nvSpPr>
            <p:spPr>
              <a:xfrm rot="10800000" flipH="1" flipV="1">
                <a:off x="-2808000" y="1854000"/>
                <a:ext cx="2700000" cy="648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indent="0" algn="r">
                  <a:lnSpc>
                    <a:spcPct val="100000"/>
                  </a:lnSpc>
                  <a:spcBef>
                    <a:spcPts val="899"/>
                  </a:spcBef>
                  <a:spcAft>
                    <a:spcPts val="0"/>
                  </a:spcAft>
                </a:pPr>
                <a:r>
                  <a:rPr lang="de-DE" sz="899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Wechsel der Textebene im Menü über: </a:t>
                </a:r>
                <a:br>
                  <a:rPr lang="de-DE" sz="899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</a:br>
                <a:r>
                  <a:rPr lang="de-DE" sz="899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Start</a:t>
                </a:r>
                <a:r>
                  <a:rPr lang="de-DE" sz="899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 // </a:t>
                </a:r>
                <a:r>
                  <a:rPr lang="de-DE" sz="899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Absatz</a:t>
                </a:r>
                <a:r>
                  <a:rPr lang="de-DE" sz="899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 // </a:t>
                </a:r>
                <a:r>
                  <a:rPr lang="de-DE" sz="899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Listenebene </a:t>
                </a:r>
                <a:br>
                  <a:rPr lang="de-DE" sz="899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</a:br>
                <a:r>
                  <a:rPr lang="de-DE" sz="899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erhöhen/verringern</a:t>
                </a:r>
              </a:p>
            </p:txBody>
          </p:sp>
          <p:sp>
            <p:nvSpPr>
              <p:cNvPr id="71" name="Listenebenen erhöhen"/>
              <p:cNvSpPr txBox="1"/>
              <p:nvPr userDrawn="1"/>
            </p:nvSpPr>
            <p:spPr>
              <a:xfrm rot="10800000" flipH="1" flipV="1">
                <a:off x="-2711274" y="2448216"/>
                <a:ext cx="16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ctr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indent="0" algn="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de-DE" sz="899" b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Listenebene erhöhen</a:t>
                </a:r>
              </a:p>
            </p:txBody>
          </p:sp>
        </p:grpSp>
        <p:cxnSp>
          <p:nvCxnSpPr>
            <p:cNvPr id="59" name="Hilfslinien"/>
            <p:cNvCxnSpPr/>
            <p:nvPr userDrawn="1"/>
          </p:nvCxnSpPr>
          <p:spPr>
            <a:xfrm flipH="1">
              <a:off x="-468000" y="285750"/>
              <a:ext cx="360000" cy="0"/>
            </a:xfrm>
            <a:prstGeom prst="line">
              <a:avLst/>
            </a:prstGeom>
            <a:ln w="127" cap="sq">
              <a:solidFill>
                <a:schemeClr val="tx1">
                  <a:lumMod val="65000"/>
                  <a:lumOff val="35000"/>
                </a:schemeClr>
              </a:solidFill>
              <a:miter lim="800000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0" name="Gruppieren 59"/>
            <p:cNvGrpSpPr/>
            <p:nvPr userDrawn="1"/>
          </p:nvGrpSpPr>
          <p:grpSpPr>
            <a:xfrm>
              <a:off x="10800000" y="285635"/>
              <a:ext cx="360000" cy="5370172"/>
              <a:chOff x="10800000" y="358775"/>
              <a:chExt cx="360000" cy="6745288"/>
            </a:xfrm>
          </p:grpSpPr>
          <p:cxnSp>
            <p:nvCxnSpPr>
              <p:cNvPr id="61" name="Hilfslinien"/>
              <p:cNvCxnSpPr/>
              <p:nvPr userDrawn="1"/>
            </p:nvCxnSpPr>
            <p:spPr>
              <a:xfrm flipH="1">
                <a:off x="10800000" y="358775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Hilfslinien"/>
              <p:cNvCxnSpPr/>
              <p:nvPr userDrawn="1"/>
            </p:nvCxnSpPr>
            <p:spPr>
              <a:xfrm flipH="1">
                <a:off x="10800000" y="45561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Hilfslinien"/>
              <p:cNvCxnSpPr/>
              <p:nvPr userDrawn="1"/>
            </p:nvCxnSpPr>
            <p:spPr>
              <a:xfrm flipH="1">
                <a:off x="10800000" y="1619250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Hilfslinien"/>
              <p:cNvCxnSpPr/>
              <p:nvPr userDrawn="1"/>
            </p:nvCxnSpPr>
            <p:spPr>
              <a:xfrm flipH="1">
                <a:off x="10800000" y="6299200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Hilfslinien"/>
              <p:cNvCxnSpPr/>
              <p:nvPr userDrawn="1"/>
            </p:nvCxnSpPr>
            <p:spPr>
              <a:xfrm flipH="1">
                <a:off x="10800000" y="710406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Hilfslinien"/>
              <p:cNvCxnSpPr/>
              <p:nvPr userDrawn="1"/>
            </p:nvCxnSpPr>
            <p:spPr>
              <a:xfrm flipH="1">
                <a:off x="10800000" y="152876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422721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2832121"/>
            <a:ext cx="10692000" cy="283212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599"/>
            </a:lvl1pPr>
          </a:lstStyle>
          <a:p>
            <a:br>
              <a:rPr lang="de-DE"/>
            </a:br>
            <a:br>
              <a:rPr lang="de-DE"/>
            </a:br>
            <a:r>
              <a:rPr lang="de-DE"/>
              <a:t>Bild einfügen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458789" y="5940000"/>
            <a:ext cx="9775825" cy="1162801"/>
          </a:xfrm>
        </p:spPr>
        <p:txBody>
          <a:bodyPr anchor="b" anchorCtr="0"/>
          <a:lstStyle>
            <a:lvl1pPr marL="0" marR="0" indent="0" algn="l" defTabSz="10422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 sz="1998" baseline="0">
                <a:solidFill>
                  <a:schemeClr val="tx1"/>
                </a:solidFill>
              </a:defRPr>
            </a:lvl1pPr>
            <a:lvl2pPr marL="0" indent="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None/>
              <a:defRPr sz="1399">
                <a:solidFill>
                  <a:schemeClr val="tx1"/>
                </a:solidFill>
              </a:defRPr>
            </a:lvl2pPr>
            <a:lvl3pPr marL="0" indent="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None/>
              <a:defRPr sz="1399">
                <a:solidFill>
                  <a:schemeClr val="tx1"/>
                </a:solidFill>
              </a:defRPr>
            </a:lvl3pPr>
            <a:lvl4pPr marL="0" indent="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None/>
              <a:defRPr sz="1399" b="0">
                <a:solidFill>
                  <a:schemeClr val="tx1"/>
                </a:solidFill>
              </a:defRPr>
            </a:lvl4pPr>
            <a:lvl5pPr marL="0" indent="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None/>
              <a:defRPr sz="1399">
                <a:solidFill>
                  <a:schemeClr val="tx1"/>
                </a:solidFill>
              </a:defRPr>
            </a:lvl5pPr>
            <a:lvl6pPr marL="0" indent="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None/>
              <a:defRPr sz="1399" b="0">
                <a:solidFill>
                  <a:schemeClr val="tx1"/>
                </a:solidFill>
              </a:defRPr>
            </a:lvl6pPr>
            <a:lvl7pPr marL="0" indent="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None/>
              <a:defRPr sz="1399">
                <a:solidFill>
                  <a:schemeClr val="tx1"/>
                </a:solidFill>
              </a:defRPr>
            </a:lvl7pPr>
            <a:lvl8pPr marL="0" indent="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None/>
              <a:defRPr sz="1399">
                <a:solidFill>
                  <a:schemeClr val="tx1"/>
                </a:solidFill>
              </a:defRPr>
            </a:lvl8pPr>
            <a:lvl9pPr marL="0" indent="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None/>
              <a:defRPr sz="1399">
                <a:solidFill>
                  <a:schemeClr val="tx1"/>
                </a:solidFill>
              </a:defRPr>
            </a:lvl9pPr>
          </a:lstStyle>
          <a:p>
            <a:pPr marL="0" marR="0" lvl="0" indent="0" algn="l" defTabSz="10422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br>
              <a:rPr lang="de-DE"/>
            </a:br>
            <a:r>
              <a:rPr lang="de-DE"/>
              <a:t>Untertitel auch zweizeilig in Arial, 20 </a:t>
            </a:r>
            <a:r>
              <a:rPr lang="de-DE" err="1"/>
              <a:t>pt</a:t>
            </a:r>
            <a:br>
              <a:rPr lang="de-DE"/>
            </a:br>
            <a:r>
              <a:rPr lang="de-DE"/>
              <a:t>Datum • Ort</a:t>
            </a:r>
          </a:p>
        </p:txBody>
      </p:sp>
      <p:sp>
        <p:nvSpPr>
          <p:cNvPr id="46" name="Textplatzhalter 5"/>
          <p:cNvSpPr>
            <a:spLocks noGrp="1"/>
          </p:cNvSpPr>
          <p:nvPr>
            <p:ph type="body" sz="quarter" idx="11" hasCustomPrompt="1"/>
          </p:nvPr>
        </p:nvSpPr>
        <p:spPr>
          <a:xfrm>
            <a:off x="72000" y="5698800"/>
            <a:ext cx="3600000" cy="180001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de-DE" sz="699" b="0" i="0" u="none" strike="noStrike" baseline="0" smtClean="0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/>
            </a:lvl5pPr>
            <a:lvl6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/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/>
            </a:lvl9pPr>
          </a:lstStyle>
          <a:p>
            <a:pPr lvl="0"/>
            <a:r>
              <a:rPr lang="de-DE" sz="699" b="0" i="0" u="none" strike="noStrike" baseline="0">
                <a:latin typeface="Apertura-Regular"/>
              </a:rPr>
              <a:t>Copyright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400">
                <a:solidFill>
                  <a:schemeClr val="bg1"/>
                </a:solidFill>
              </a:defRPr>
            </a:lvl1pPr>
          </a:lstStyle>
          <a:p>
            <a:r>
              <a:rPr lang="de-DE"/>
              <a:t>1. Sitzung WVL-Kommission - Bericht WVL-ArGe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sz="400">
                <a:solidFill>
                  <a:schemeClr val="bg1"/>
                </a:solidFill>
              </a:defRPr>
            </a:lvl1pPr>
          </a:lstStyle>
          <a:p>
            <a:r>
              <a:rPr lang="de-DE"/>
              <a:t>Seite </a:t>
            </a:r>
            <a:fld id="{7742BE65-FDB8-40E0-941F-A320667A7227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49" name="Logo DOSB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8865" y="455614"/>
            <a:ext cx="965749" cy="941398"/>
          </a:xfrm>
          <a:prstGeom prst="rect">
            <a:avLst/>
          </a:prstGeom>
        </p:spPr>
      </p:pic>
      <p:grpSp>
        <p:nvGrpSpPr>
          <p:cNvPr id="50" name="Gruppieren 49"/>
          <p:cNvGrpSpPr/>
          <p:nvPr userDrawn="1"/>
        </p:nvGrpSpPr>
        <p:grpSpPr>
          <a:xfrm>
            <a:off x="-2225488" y="-467999"/>
            <a:ext cx="13385489" cy="8496001"/>
            <a:chOff x="-2225489" y="-372592"/>
            <a:chExt cx="13385489" cy="6763979"/>
          </a:xfrm>
        </p:grpSpPr>
        <p:grpSp>
          <p:nvGrpSpPr>
            <p:cNvPr id="51" name="Hilfslinien oben"/>
            <p:cNvGrpSpPr/>
            <p:nvPr userDrawn="1"/>
          </p:nvGrpSpPr>
          <p:grpSpPr>
            <a:xfrm>
              <a:off x="458788" y="-372591"/>
              <a:ext cx="9775825" cy="286609"/>
              <a:chOff x="458788" y="-468000"/>
              <a:chExt cx="9775825" cy="360000"/>
            </a:xfrm>
          </p:grpSpPr>
          <p:cxnSp>
            <p:nvCxnSpPr>
              <p:cNvPr id="75" name="Hilfslinien"/>
              <p:cNvCxnSpPr/>
              <p:nvPr userDrawn="1"/>
            </p:nvCxnSpPr>
            <p:spPr>
              <a:xfrm flipV="1">
                <a:off x="458788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Hilfslinien"/>
              <p:cNvCxnSpPr/>
              <p:nvPr userDrawn="1"/>
            </p:nvCxnSpPr>
            <p:spPr>
              <a:xfrm flipV="1">
                <a:off x="10234613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2" name="Hilfslinien unten"/>
            <p:cNvGrpSpPr/>
            <p:nvPr userDrawn="1"/>
          </p:nvGrpSpPr>
          <p:grpSpPr>
            <a:xfrm>
              <a:off x="458788" y="6104778"/>
              <a:ext cx="9775825" cy="286609"/>
              <a:chOff x="458788" y="-468000"/>
              <a:chExt cx="9775825" cy="360000"/>
            </a:xfrm>
          </p:grpSpPr>
          <p:cxnSp>
            <p:nvCxnSpPr>
              <p:cNvPr id="73" name="Hilfslinien"/>
              <p:cNvCxnSpPr/>
              <p:nvPr userDrawn="1"/>
            </p:nvCxnSpPr>
            <p:spPr>
              <a:xfrm flipV="1">
                <a:off x="458788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Hilfslinien"/>
              <p:cNvCxnSpPr/>
              <p:nvPr userDrawn="1"/>
            </p:nvCxnSpPr>
            <p:spPr>
              <a:xfrm flipV="1">
                <a:off x="10234613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3" name="Hilfslinien links"/>
            <p:cNvGrpSpPr/>
            <p:nvPr userDrawn="1"/>
          </p:nvGrpSpPr>
          <p:grpSpPr>
            <a:xfrm>
              <a:off x="-468000" y="5015026"/>
              <a:ext cx="360000" cy="640781"/>
              <a:chOff x="11160000" y="6299200"/>
              <a:chExt cx="360000" cy="804863"/>
            </a:xfrm>
          </p:grpSpPr>
          <p:cxnSp>
            <p:nvCxnSpPr>
              <p:cNvPr id="71" name="Hilfslinien"/>
              <p:cNvCxnSpPr/>
              <p:nvPr userDrawn="1"/>
            </p:nvCxnSpPr>
            <p:spPr>
              <a:xfrm flipH="1">
                <a:off x="11160000" y="6299200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Hilfslinien"/>
              <p:cNvCxnSpPr/>
              <p:nvPr userDrawn="1"/>
            </p:nvCxnSpPr>
            <p:spPr>
              <a:xfrm flipH="1">
                <a:off x="11160000" y="710406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4" name="Regieanweisung // Fußzeile"/>
            <p:cNvSpPr txBox="1"/>
            <p:nvPr userDrawn="1"/>
          </p:nvSpPr>
          <p:spPr>
            <a:xfrm rot="10800000" flipH="1" flipV="1">
              <a:off x="1440000" y="6104778"/>
              <a:ext cx="5040000" cy="286609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Fußzeile pro Folie oder für alle/mehrere anpassen über Menü: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Einfügen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Text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Kopf- und Fußzeile</a:t>
              </a:r>
            </a:p>
          </p:txBody>
        </p:sp>
        <p:sp>
          <p:nvSpPr>
            <p:cNvPr id="55" name="Regieanweisung // Hilfslinien"/>
            <p:cNvSpPr txBox="1"/>
            <p:nvPr userDrawn="1"/>
          </p:nvSpPr>
          <p:spPr>
            <a:xfrm rot="10800000" flipH="1" flipV="1">
              <a:off x="1440000" y="-372592"/>
              <a:ext cx="5040000" cy="286609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b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Hilfslinien anzeigen über Menu: </a:t>
              </a:r>
              <a:b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</a:b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Ansicht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Anzeigen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Haken bei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Führungslinien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setzten</a:t>
              </a:r>
            </a:p>
          </p:txBody>
        </p:sp>
        <p:sp>
          <p:nvSpPr>
            <p:cNvPr id="56" name="Regieanweisung // Allgemein"/>
            <p:cNvSpPr txBox="1"/>
            <p:nvPr userDrawn="1"/>
          </p:nvSpPr>
          <p:spPr>
            <a:xfrm rot="10800000" flipH="1" flipV="1">
              <a:off x="-2030506" y="285751"/>
              <a:ext cx="1922506" cy="1003394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18000" rtlCol="0" anchor="ctr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Folie in Ursprungsform </a:t>
              </a:r>
            </a:p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bringen über Menu:</a:t>
              </a:r>
            </a:p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Start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Folien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Zurücksetzen</a:t>
              </a:r>
            </a:p>
            <a:p>
              <a:pPr indent="0" algn="r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</a:pP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Wechsel des Folienlayouts </a:t>
              </a:r>
              <a:b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</a:b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im Menü über:</a:t>
              </a:r>
            </a:p>
            <a:p>
              <a:pPr marL="0" marR="0" lvl="0" indent="0" algn="r" defTabSz="91366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Start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Folien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Layout</a:t>
              </a:r>
              <a:endParaRPr lang="de-DE" sz="899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endParaRPr>
            </a:p>
          </p:txBody>
        </p:sp>
        <p:grpSp>
          <p:nvGrpSpPr>
            <p:cNvPr id="57" name="Regieanweisung // Listenebenen"/>
            <p:cNvGrpSpPr/>
            <p:nvPr userDrawn="1"/>
          </p:nvGrpSpPr>
          <p:grpSpPr>
            <a:xfrm>
              <a:off x="-2225489" y="1289050"/>
              <a:ext cx="2117487" cy="1103703"/>
              <a:chOff x="-2808000" y="1854000"/>
              <a:chExt cx="2700000" cy="1386324"/>
            </a:xfrm>
          </p:grpSpPr>
          <p:pic>
            <p:nvPicPr>
              <p:cNvPr id="66" name="Bild Listenebenen erhöhen"/>
              <p:cNvPicPr>
                <a:picLocks noChangeAspect="1" noChangeArrowheads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019273" y="2448216"/>
                <a:ext cx="825004" cy="36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7" name="Bild Listenebenen verringern"/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019273" y="2880324"/>
                <a:ext cx="825004" cy="36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8" name="Listenebenen verringern"/>
              <p:cNvSpPr txBox="1"/>
              <p:nvPr userDrawn="1"/>
            </p:nvSpPr>
            <p:spPr>
              <a:xfrm rot="10800000" flipH="1" flipV="1">
                <a:off x="-2711274" y="2880324"/>
                <a:ext cx="16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ctr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indent="0" algn="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de-DE" sz="899" b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Listenebene verringern</a:t>
                </a:r>
              </a:p>
            </p:txBody>
          </p:sp>
          <p:sp>
            <p:nvSpPr>
              <p:cNvPr id="69" name="Regieanweisung // Listenebenen"/>
              <p:cNvSpPr txBox="1"/>
              <p:nvPr userDrawn="1"/>
            </p:nvSpPr>
            <p:spPr>
              <a:xfrm rot="10800000" flipH="1" flipV="1">
                <a:off x="-2808000" y="1854000"/>
                <a:ext cx="2700000" cy="648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indent="0" algn="r">
                  <a:lnSpc>
                    <a:spcPct val="100000"/>
                  </a:lnSpc>
                  <a:spcBef>
                    <a:spcPts val="899"/>
                  </a:spcBef>
                  <a:spcAft>
                    <a:spcPts val="0"/>
                  </a:spcAft>
                </a:pPr>
                <a:r>
                  <a:rPr lang="de-DE" sz="899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Wechsel der Textebene im Menü über: </a:t>
                </a:r>
                <a:br>
                  <a:rPr lang="de-DE" sz="899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</a:br>
                <a:r>
                  <a:rPr lang="de-DE" sz="899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Start</a:t>
                </a:r>
                <a:r>
                  <a:rPr lang="de-DE" sz="899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 // </a:t>
                </a:r>
                <a:r>
                  <a:rPr lang="de-DE" sz="899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Absatz</a:t>
                </a:r>
                <a:r>
                  <a:rPr lang="de-DE" sz="899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 // </a:t>
                </a:r>
                <a:r>
                  <a:rPr lang="de-DE" sz="899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Listenebene </a:t>
                </a:r>
                <a:br>
                  <a:rPr lang="de-DE" sz="899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</a:br>
                <a:r>
                  <a:rPr lang="de-DE" sz="899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erhöhen/verringern</a:t>
                </a:r>
              </a:p>
            </p:txBody>
          </p:sp>
          <p:sp>
            <p:nvSpPr>
              <p:cNvPr id="70" name="Listenebenen erhöhen"/>
              <p:cNvSpPr txBox="1"/>
              <p:nvPr userDrawn="1"/>
            </p:nvSpPr>
            <p:spPr>
              <a:xfrm rot="10800000" flipH="1" flipV="1">
                <a:off x="-2711274" y="2448216"/>
                <a:ext cx="16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ctr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indent="0" algn="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de-DE" sz="899" b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Listenebene erhöhen</a:t>
                </a:r>
              </a:p>
            </p:txBody>
          </p:sp>
        </p:grpSp>
        <p:cxnSp>
          <p:nvCxnSpPr>
            <p:cNvPr id="58" name="Hilfslinien"/>
            <p:cNvCxnSpPr/>
            <p:nvPr userDrawn="1"/>
          </p:nvCxnSpPr>
          <p:spPr>
            <a:xfrm flipH="1">
              <a:off x="-468000" y="285750"/>
              <a:ext cx="360000" cy="0"/>
            </a:xfrm>
            <a:prstGeom prst="line">
              <a:avLst/>
            </a:prstGeom>
            <a:ln w="127" cap="sq">
              <a:solidFill>
                <a:schemeClr val="tx1">
                  <a:lumMod val="65000"/>
                  <a:lumOff val="35000"/>
                </a:schemeClr>
              </a:solidFill>
              <a:miter lim="800000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9" name="Gruppieren 58"/>
            <p:cNvGrpSpPr/>
            <p:nvPr userDrawn="1"/>
          </p:nvGrpSpPr>
          <p:grpSpPr>
            <a:xfrm>
              <a:off x="10800000" y="285635"/>
              <a:ext cx="360000" cy="5370172"/>
              <a:chOff x="10800000" y="358775"/>
              <a:chExt cx="360000" cy="6745288"/>
            </a:xfrm>
          </p:grpSpPr>
          <p:cxnSp>
            <p:nvCxnSpPr>
              <p:cNvPr id="60" name="Hilfslinien"/>
              <p:cNvCxnSpPr/>
              <p:nvPr userDrawn="1"/>
            </p:nvCxnSpPr>
            <p:spPr>
              <a:xfrm flipH="1">
                <a:off x="10800000" y="358775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Hilfslinien"/>
              <p:cNvCxnSpPr/>
              <p:nvPr userDrawn="1"/>
            </p:nvCxnSpPr>
            <p:spPr>
              <a:xfrm flipH="1">
                <a:off x="10800000" y="45561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Hilfslinien"/>
              <p:cNvCxnSpPr/>
              <p:nvPr userDrawn="1"/>
            </p:nvCxnSpPr>
            <p:spPr>
              <a:xfrm flipH="1">
                <a:off x="10800000" y="1619250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Hilfslinien"/>
              <p:cNvCxnSpPr/>
              <p:nvPr userDrawn="1"/>
            </p:nvCxnSpPr>
            <p:spPr>
              <a:xfrm flipH="1">
                <a:off x="10800000" y="6299200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Hilfslinien"/>
              <p:cNvCxnSpPr/>
              <p:nvPr userDrawn="1"/>
            </p:nvCxnSpPr>
            <p:spPr>
              <a:xfrm flipH="1">
                <a:off x="10800000" y="710406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Hilfslinien"/>
              <p:cNvCxnSpPr/>
              <p:nvPr userDrawn="1"/>
            </p:nvCxnSpPr>
            <p:spPr>
              <a:xfrm flipH="1">
                <a:off x="10800000" y="152876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55614"/>
            <a:ext cx="6722944" cy="1808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226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Headline einfügen auch zweizeilig</a:t>
            </a:r>
            <a:br>
              <a:rPr lang="de-DE"/>
            </a:br>
            <a:r>
              <a:rPr lang="de-DE"/>
              <a:t>Layout: Headline und Inhalt</a:t>
            </a:r>
            <a:br>
              <a:rPr lang="de-DE"/>
            </a:b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58791" y="1545356"/>
            <a:ext cx="9775824" cy="4753846"/>
          </a:xfrm>
        </p:spPr>
        <p:txBody>
          <a:bodyPr/>
          <a:lstStyle/>
          <a:p>
            <a:pPr lvl="0"/>
            <a:r>
              <a:rPr lang="de-DE"/>
              <a:t>Aufzählungspunkt einfügen // für weitere Aufzählungen und Text kleiner: Start // Absatz // Listenebene erhöhen/verringern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  <a:p>
            <a:pPr lvl="5"/>
            <a:r>
              <a:rPr lang="de-DE"/>
              <a:t>Sechste Ebene</a:t>
            </a:r>
          </a:p>
          <a:p>
            <a:pPr lvl="6"/>
            <a:r>
              <a:rPr lang="de-DE"/>
              <a:t>Siebte Ebene</a:t>
            </a:r>
          </a:p>
          <a:p>
            <a:pPr lvl="7"/>
            <a:r>
              <a:rPr lang="de-DE"/>
              <a:t>Achte Ebene</a:t>
            </a:r>
          </a:p>
          <a:p>
            <a:pPr lvl="8"/>
            <a:r>
              <a:rPr lang="de-DE"/>
              <a:t>Neunte Ebene</a:t>
            </a: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1. Sitzung WVL-Kommission - Bericht WVL-ArGe</a:t>
            </a: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7742BE65-FDB8-40E0-941F-A320667A722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7172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Headline einfügen auch zweizeilig</a:t>
            </a:r>
            <a:br>
              <a:rPr lang="de-DE"/>
            </a:br>
            <a:r>
              <a:rPr lang="de-DE"/>
              <a:t>Layout: Text und Bild rechts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1. Sitzung WVL-Kommission - Bericht WVL-ArGe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7742BE65-FDB8-40E0-941F-A320667A7227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8789" y="1545354"/>
            <a:ext cx="6210000" cy="4753845"/>
          </a:xfrm>
        </p:spPr>
        <p:txBody>
          <a:bodyPr/>
          <a:lstStyle/>
          <a:p>
            <a:pPr lvl="0"/>
            <a:r>
              <a:rPr lang="de-DE"/>
              <a:t>Aufzählungspunkt einfügen // für weitere Aufzählungen und Text kleiner: Start // Absatz // Listenebene erhöhen/verringern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  <a:p>
            <a:pPr lvl="5"/>
            <a:r>
              <a:rPr lang="de-DE"/>
              <a:t>Sechste Ebene</a:t>
            </a:r>
          </a:p>
          <a:p>
            <a:pPr lvl="6"/>
            <a:r>
              <a:rPr lang="de-DE"/>
              <a:t>Siebte Ebene</a:t>
            </a:r>
          </a:p>
          <a:p>
            <a:pPr lvl="7"/>
            <a:r>
              <a:rPr lang="de-DE"/>
              <a:t>Achte Ebene</a:t>
            </a:r>
          </a:p>
          <a:p>
            <a:pPr lvl="8"/>
            <a:r>
              <a:rPr lang="de-DE"/>
              <a:t>Neunte Ebene</a:t>
            </a:r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13" hasCustomPrompt="1"/>
          </p:nvPr>
        </p:nvSpPr>
        <p:spPr>
          <a:xfrm>
            <a:off x="7127814" y="1621126"/>
            <a:ext cx="3106800" cy="404887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599"/>
            </a:lvl1pPr>
          </a:lstStyle>
          <a:p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r>
              <a:rPr lang="de-DE"/>
              <a:t>Bild einfügen</a:t>
            </a:r>
          </a:p>
        </p:txBody>
      </p:sp>
      <p:sp>
        <p:nvSpPr>
          <p:cNvPr id="7" name="Textplatzhalter 5"/>
          <p:cNvSpPr>
            <a:spLocks noGrp="1"/>
          </p:cNvSpPr>
          <p:nvPr>
            <p:ph type="body" sz="quarter" idx="14" hasCustomPrompt="1"/>
          </p:nvPr>
        </p:nvSpPr>
        <p:spPr>
          <a:xfrm>
            <a:off x="7127814" y="5706001"/>
            <a:ext cx="3106799" cy="180001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de-DE" sz="699" b="0" i="0" u="none" strike="noStrike" baseline="0" smtClean="0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/>
            </a:lvl5pPr>
            <a:lvl6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/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/>
            </a:lvl9pPr>
          </a:lstStyle>
          <a:p>
            <a:pPr lvl="0"/>
            <a:r>
              <a:rPr lang="de-DE" sz="699" b="0" i="0" u="none" strike="noStrike" baseline="0">
                <a:latin typeface="Apertura-Regular"/>
              </a:rPr>
              <a:t>Copyright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5628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Inhalt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Headline einfügen auch zweizeilig</a:t>
            </a:r>
            <a:br>
              <a:rPr lang="de-DE"/>
            </a:br>
            <a:r>
              <a:rPr lang="de-DE"/>
              <a:t>Layout: Text und Inhalt rechts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7354802" y="1621128"/>
            <a:ext cx="2879813" cy="3238122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de-DE"/>
              <a:t>Grafik/Bild einfügen // ggf. Größe und Position anpassen</a:t>
            </a: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1. Sitzung WVL-Kommission - Bericht WVL-ArGe</a:t>
            </a: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7742BE65-FDB8-40E0-941F-A320667A7227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2" hasCustomPrompt="1"/>
          </p:nvPr>
        </p:nvSpPr>
        <p:spPr>
          <a:xfrm>
            <a:off x="458790" y="1545355"/>
            <a:ext cx="6210000" cy="4753846"/>
          </a:xfrm>
        </p:spPr>
        <p:txBody>
          <a:bodyPr/>
          <a:lstStyle/>
          <a:p>
            <a:pPr lvl="0"/>
            <a:r>
              <a:rPr lang="de-DE"/>
              <a:t>Aufzählungspunkt einfügen // für weitere Aufzählungen und Text kleiner: Start // Absatz // Listenebene erhöhen/verringern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  <a:p>
            <a:pPr lvl="5"/>
            <a:r>
              <a:rPr lang="de-DE"/>
              <a:t>Sechste Ebene</a:t>
            </a:r>
          </a:p>
          <a:p>
            <a:pPr lvl="6"/>
            <a:r>
              <a:rPr lang="de-DE"/>
              <a:t>Siebte Ebene</a:t>
            </a:r>
          </a:p>
          <a:p>
            <a:pPr lvl="7"/>
            <a:r>
              <a:rPr lang="de-DE"/>
              <a:t>Achte Ebene</a:t>
            </a:r>
          </a:p>
          <a:p>
            <a:pPr lvl="8"/>
            <a:r>
              <a:rPr lang="de-DE"/>
              <a:t>Neunte Ebene</a:t>
            </a:r>
          </a:p>
        </p:txBody>
      </p:sp>
      <p:sp>
        <p:nvSpPr>
          <p:cNvPr id="9" name="Textplatzhalter 5"/>
          <p:cNvSpPr>
            <a:spLocks noGrp="1"/>
          </p:cNvSpPr>
          <p:nvPr>
            <p:ph type="body" sz="quarter" idx="14" hasCustomPrompt="1"/>
          </p:nvPr>
        </p:nvSpPr>
        <p:spPr>
          <a:xfrm>
            <a:off x="7354801" y="4896001"/>
            <a:ext cx="2879812" cy="180001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de-DE" sz="699" b="0" i="0" u="none" strike="noStrike" baseline="0" smtClean="0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/>
            </a:lvl5pPr>
            <a:lvl6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/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/>
            </a:lvl9pPr>
          </a:lstStyle>
          <a:p>
            <a:pPr lvl="0"/>
            <a:r>
              <a:rPr lang="de-DE" sz="699" b="0" i="0" u="none" strike="noStrike" baseline="0">
                <a:latin typeface="Apertura-Regular"/>
              </a:rPr>
              <a:t>Copyright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6464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2832120"/>
            <a:ext cx="10692000" cy="283212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600"/>
            </a:lvl1pPr>
          </a:lstStyle>
          <a:p>
            <a:br>
              <a:rPr lang="de-DE"/>
            </a:br>
            <a:br>
              <a:rPr lang="de-DE"/>
            </a:br>
            <a:br>
              <a:rPr lang="de-DE"/>
            </a:br>
            <a:r>
              <a:rPr lang="de-DE"/>
              <a:t>Bild einfügen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458788" y="5940000"/>
            <a:ext cx="9775825" cy="1162800"/>
          </a:xfrm>
        </p:spPr>
        <p:txBody>
          <a:bodyPr anchor="b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400" baseline="0">
                <a:solidFill>
                  <a:schemeClr val="tx1"/>
                </a:solidFill>
              </a:defRPr>
            </a:lvl1pPr>
            <a:lvl2pPr marL="0" indent="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2pPr>
            <a:lvl3pPr marL="0" indent="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3pPr>
            <a:lvl4pPr marL="0" indent="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b="0">
                <a:solidFill>
                  <a:schemeClr val="tx1"/>
                </a:solidFill>
              </a:defRPr>
            </a:lvl4pPr>
            <a:lvl5pPr marL="0" indent="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5pPr>
            <a:lvl6pPr marL="0" indent="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6pPr>
            <a:lvl7pPr marL="0" indent="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7pPr>
            <a:lvl8pPr marL="0" indent="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8pPr>
            <a:lvl9pPr marL="0" indent="0" algn="l">
              <a:lnSpc>
                <a:spcPct val="16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9pPr>
          </a:lstStyle>
          <a:p>
            <a:pPr lvl="0"/>
            <a:r>
              <a:rPr lang="de-DE"/>
              <a:t>Untertitel auch zweizeilig</a:t>
            </a:r>
            <a:br>
              <a:rPr lang="de-DE"/>
            </a:br>
            <a:r>
              <a:rPr lang="de-DE"/>
              <a:t>in Arial, 24 pt</a:t>
            </a:r>
            <a:br>
              <a:rPr lang="de-DE"/>
            </a:br>
            <a:r>
              <a:rPr lang="de-DE"/>
              <a:t>Datum • Ort</a:t>
            </a:r>
          </a:p>
        </p:txBody>
      </p:sp>
      <p:pic>
        <p:nvPicPr>
          <p:cNvPr id="45" name="Grafik 4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560" y="472861"/>
            <a:ext cx="5813960" cy="1396077"/>
          </a:xfrm>
          <a:prstGeom prst="rect">
            <a:avLst/>
          </a:prstGeom>
        </p:spPr>
      </p:pic>
      <p:pic>
        <p:nvPicPr>
          <p:cNvPr id="44" name="Logo DOSB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1568" y="455614"/>
            <a:ext cx="1213045" cy="941398"/>
          </a:xfrm>
          <a:prstGeom prst="rect">
            <a:avLst/>
          </a:prstGeom>
        </p:spPr>
      </p:pic>
      <p:sp>
        <p:nvSpPr>
          <p:cNvPr id="46" name="Textplatzhalter 5"/>
          <p:cNvSpPr>
            <a:spLocks noGrp="1"/>
          </p:cNvSpPr>
          <p:nvPr>
            <p:ph type="body" sz="quarter" idx="11" hasCustomPrompt="1"/>
          </p:nvPr>
        </p:nvSpPr>
        <p:spPr>
          <a:xfrm>
            <a:off x="72000" y="5698800"/>
            <a:ext cx="3600000" cy="180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de-DE" sz="700" b="0" i="0" u="none" strike="noStrike" baseline="0" smtClean="0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/>
            </a:lvl5pPr>
            <a:lvl6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/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/>
            </a:lvl9pPr>
          </a:lstStyle>
          <a:p>
            <a:pPr lvl="0"/>
            <a:r>
              <a:rPr lang="de-DE" sz="700" b="0" i="0" u="none" strike="noStrike" baseline="0">
                <a:latin typeface="Apertura-Regular"/>
              </a:rPr>
              <a:t>Copyright</a:t>
            </a:r>
            <a:endParaRPr lang="de-DE"/>
          </a:p>
        </p:txBody>
      </p:sp>
      <p:grpSp>
        <p:nvGrpSpPr>
          <p:cNvPr id="47" name="Gruppieren 46"/>
          <p:cNvGrpSpPr/>
          <p:nvPr userDrawn="1"/>
        </p:nvGrpSpPr>
        <p:grpSpPr>
          <a:xfrm>
            <a:off x="-2808000" y="-468001"/>
            <a:ext cx="14328000" cy="8496001"/>
            <a:chOff x="-2808000" y="-468001"/>
            <a:chExt cx="14328000" cy="8496001"/>
          </a:xfrm>
        </p:grpSpPr>
        <p:grpSp>
          <p:nvGrpSpPr>
            <p:cNvPr id="48" name="Hilfslinien oben"/>
            <p:cNvGrpSpPr/>
            <p:nvPr userDrawn="1"/>
          </p:nvGrpSpPr>
          <p:grpSpPr>
            <a:xfrm>
              <a:off x="458788" y="-468000"/>
              <a:ext cx="9775825" cy="360000"/>
              <a:chOff x="458788" y="-468000"/>
              <a:chExt cx="9775825" cy="360000"/>
            </a:xfrm>
          </p:grpSpPr>
          <p:cxnSp>
            <p:nvCxnSpPr>
              <p:cNvPr id="83" name="Hilfslinien"/>
              <p:cNvCxnSpPr/>
              <p:nvPr userDrawn="1"/>
            </p:nvCxnSpPr>
            <p:spPr>
              <a:xfrm flipV="1">
                <a:off x="458788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Hilfslinien"/>
              <p:cNvCxnSpPr/>
              <p:nvPr userDrawn="1"/>
            </p:nvCxnSpPr>
            <p:spPr>
              <a:xfrm flipV="1">
                <a:off x="10234613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5" name="Linientext"/>
              <p:cNvSpPr txBox="1"/>
              <p:nvPr userDrawn="1"/>
            </p:nvSpPr>
            <p:spPr>
              <a:xfrm>
                <a:off x="493200" y="-468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13,58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01,27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endParaRPr>
              </a:p>
            </p:txBody>
          </p:sp>
          <p:sp>
            <p:nvSpPr>
              <p:cNvPr id="86" name="Linientext"/>
              <p:cNvSpPr txBox="1"/>
              <p:nvPr userDrawn="1"/>
            </p:nvSpPr>
            <p:spPr>
              <a:xfrm>
                <a:off x="9478800" y="-468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13,58</a:t>
                </a:r>
              </a:p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cm 01,27</a:t>
                </a:r>
              </a:p>
            </p:txBody>
          </p:sp>
        </p:grpSp>
        <p:grpSp>
          <p:nvGrpSpPr>
            <p:cNvPr id="49" name="Hilfslinien unten"/>
            <p:cNvGrpSpPr/>
            <p:nvPr userDrawn="1"/>
          </p:nvGrpSpPr>
          <p:grpSpPr>
            <a:xfrm>
              <a:off x="458788" y="7668000"/>
              <a:ext cx="9775825" cy="360000"/>
              <a:chOff x="458788" y="-468000"/>
              <a:chExt cx="9775825" cy="360000"/>
            </a:xfrm>
          </p:grpSpPr>
          <p:cxnSp>
            <p:nvCxnSpPr>
              <p:cNvPr id="79" name="Hilfslinien"/>
              <p:cNvCxnSpPr/>
              <p:nvPr userDrawn="1"/>
            </p:nvCxnSpPr>
            <p:spPr>
              <a:xfrm flipV="1">
                <a:off x="458788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Hilfslinien"/>
              <p:cNvCxnSpPr/>
              <p:nvPr userDrawn="1"/>
            </p:nvCxnSpPr>
            <p:spPr>
              <a:xfrm flipV="1">
                <a:off x="10234613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1" name="Linientext"/>
              <p:cNvSpPr txBox="1"/>
              <p:nvPr userDrawn="1"/>
            </p:nvSpPr>
            <p:spPr>
              <a:xfrm>
                <a:off x="493200" y="-468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13,58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01,27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endParaRPr>
              </a:p>
            </p:txBody>
          </p:sp>
          <p:sp>
            <p:nvSpPr>
              <p:cNvPr id="82" name="Linientext"/>
              <p:cNvSpPr txBox="1"/>
              <p:nvPr userDrawn="1"/>
            </p:nvSpPr>
            <p:spPr>
              <a:xfrm>
                <a:off x="9478800" y="-468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13,58</a:t>
                </a:r>
              </a:p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cm 01,27</a:t>
                </a:r>
              </a:p>
            </p:txBody>
          </p:sp>
        </p:grpSp>
        <p:grpSp>
          <p:nvGrpSpPr>
            <p:cNvPr id="50" name="Hilfslinien links"/>
            <p:cNvGrpSpPr/>
            <p:nvPr userDrawn="1"/>
          </p:nvGrpSpPr>
          <p:grpSpPr>
            <a:xfrm>
              <a:off x="-828000" y="5904000"/>
              <a:ext cx="720000" cy="1200063"/>
              <a:chOff x="10800000" y="5904000"/>
              <a:chExt cx="720000" cy="1200063"/>
            </a:xfrm>
          </p:grpSpPr>
          <p:cxnSp>
            <p:nvCxnSpPr>
              <p:cNvPr id="75" name="Hilfslinien"/>
              <p:cNvCxnSpPr/>
              <p:nvPr userDrawn="1"/>
            </p:nvCxnSpPr>
            <p:spPr>
              <a:xfrm flipH="1">
                <a:off x="11160000" y="6299200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Hilfslinien"/>
              <p:cNvCxnSpPr/>
              <p:nvPr userDrawn="1"/>
            </p:nvCxnSpPr>
            <p:spPr>
              <a:xfrm flipH="1">
                <a:off x="11160000" y="710406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" name="Linientext"/>
              <p:cNvSpPr txBox="1"/>
              <p:nvPr userDrawn="1"/>
            </p:nvSpPr>
            <p:spPr>
              <a:xfrm>
                <a:off x="10800000" y="5904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07,00</a:t>
                </a:r>
              </a:p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cm 17,50</a:t>
                </a:r>
              </a:p>
            </p:txBody>
          </p:sp>
          <p:sp>
            <p:nvSpPr>
              <p:cNvPr id="78" name="Linientext"/>
              <p:cNvSpPr txBox="1"/>
              <p:nvPr userDrawn="1"/>
            </p:nvSpPr>
            <p:spPr>
              <a:xfrm>
                <a:off x="10800000" y="67068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09,23</a:t>
                </a:r>
              </a:p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cm 19,73</a:t>
                </a:r>
              </a:p>
            </p:txBody>
          </p:sp>
        </p:grpSp>
        <p:sp>
          <p:nvSpPr>
            <p:cNvPr id="51" name="Regieanweisung // Fußzeile"/>
            <p:cNvSpPr txBox="1"/>
            <p:nvPr userDrawn="1"/>
          </p:nvSpPr>
          <p:spPr>
            <a:xfrm rot="10800000" flipH="1" flipV="1">
              <a:off x="1440000" y="7668000"/>
              <a:ext cx="5040000" cy="360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Fußzeile pro Folie oder für alle/mehrere anpassen über Menü: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Einfügen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Text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Kopf- und Fußzeile</a:t>
              </a:r>
            </a:p>
          </p:txBody>
        </p:sp>
        <p:sp>
          <p:nvSpPr>
            <p:cNvPr id="52" name="Regieanweisung // Hilfslinien"/>
            <p:cNvSpPr txBox="1"/>
            <p:nvPr userDrawn="1"/>
          </p:nvSpPr>
          <p:spPr>
            <a:xfrm rot="10800000" flipH="1" flipV="1">
              <a:off x="1440000" y="-468001"/>
              <a:ext cx="5040000" cy="360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b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Hilfslinien anzeigen über Menu: </a:t>
              </a:r>
              <a:b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</a:b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Ansicht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Anzeigen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Haken bei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Führungslinien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setzten</a:t>
              </a:r>
            </a:p>
          </p:txBody>
        </p:sp>
        <p:sp>
          <p:nvSpPr>
            <p:cNvPr id="53" name="Regieanweisung // Allgemein"/>
            <p:cNvSpPr txBox="1"/>
            <p:nvPr userDrawn="1"/>
          </p:nvSpPr>
          <p:spPr>
            <a:xfrm rot="10800000" flipH="1" flipV="1">
              <a:off x="-2808000" y="455614"/>
              <a:ext cx="2700000" cy="107315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Folie in Ursprungsform </a:t>
              </a:r>
            </a:p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bringen über Menu:</a:t>
              </a:r>
            </a:p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Start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Folien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Zurücksetzen</a:t>
              </a:r>
            </a:p>
            <a:p>
              <a:pPr indent="0" algn="r">
                <a:lnSpc>
                  <a:spcPct val="100000"/>
                </a:lnSpc>
                <a:spcBef>
                  <a:spcPts val="900"/>
                </a:spcBef>
                <a:spcAft>
                  <a:spcPts val="0"/>
                </a:spcAft>
              </a:pP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Wechsel des Folienlayouts </a:t>
              </a:r>
              <a:b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</a:b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im Menü über: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Start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Folien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Layout</a:t>
              </a:r>
            </a:p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endParaRPr lang="de-DE"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endParaRPr>
            </a:p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endParaRPr lang="de-DE"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endParaRPr>
            </a:p>
          </p:txBody>
        </p:sp>
        <p:grpSp>
          <p:nvGrpSpPr>
            <p:cNvPr id="54" name="Regieanweisung // Listenebenen"/>
            <p:cNvGrpSpPr/>
            <p:nvPr userDrawn="1"/>
          </p:nvGrpSpPr>
          <p:grpSpPr>
            <a:xfrm>
              <a:off x="-2808000" y="1854000"/>
              <a:ext cx="2700000" cy="1494000"/>
              <a:chOff x="-2808000" y="1854000"/>
              <a:chExt cx="2700000" cy="1494000"/>
            </a:xfrm>
          </p:grpSpPr>
          <p:pic>
            <p:nvPicPr>
              <p:cNvPr id="70" name="Bild Listenebenen erhöhen"/>
              <p:cNvPicPr>
                <a:picLocks noChangeAspect="1" noChangeArrowheads="1"/>
              </p:cNvPicPr>
              <p:nvPr userDrawn="1"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080000" y="2520000"/>
                <a:ext cx="825004" cy="36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1" name="Bild Listenebenen verringern"/>
              <p:cNvPicPr>
                <a:picLocks noChangeAspect="1" noChangeArrowheads="1"/>
              </p:cNvPicPr>
              <p:nvPr userDrawn="1"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080000" y="2988000"/>
                <a:ext cx="825004" cy="36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2" name="Listenebenen verringern"/>
              <p:cNvSpPr txBox="1"/>
              <p:nvPr userDrawn="1"/>
            </p:nvSpPr>
            <p:spPr>
              <a:xfrm rot="10800000" flipH="1" flipV="1">
                <a:off x="-2772000" y="2988000"/>
                <a:ext cx="16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ctr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indent="0" algn="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de-DE" sz="1000" b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Listenebene verringern</a:t>
                </a:r>
              </a:p>
            </p:txBody>
          </p:sp>
          <p:sp>
            <p:nvSpPr>
              <p:cNvPr id="73" name="Regieanweisung // Listenebenen"/>
              <p:cNvSpPr txBox="1"/>
              <p:nvPr userDrawn="1"/>
            </p:nvSpPr>
            <p:spPr>
              <a:xfrm rot="10800000" flipH="1" flipV="1">
                <a:off x="-2808000" y="1854000"/>
                <a:ext cx="2700000" cy="648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indent="0" algn="r">
                  <a:lnSpc>
                    <a:spcPct val="100000"/>
                  </a:lnSpc>
                  <a:spcBef>
                    <a:spcPts val="900"/>
                  </a:spcBef>
                  <a:spcAft>
                    <a:spcPts val="0"/>
                  </a:spcAft>
                </a:pPr>
                <a:r>
                  <a:rPr lang="de-DE" sz="1000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Wechsel der Textebene im Menü über: </a:t>
                </a:r>
                <a:br>
                  <a:rPr lang="de-DE" sz="1000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</a:br>
                <a:r>
                  <a:rPr lang="de-DE" sz="1000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Start</a:t>
                </a:r>
                <a:r>
                  <a:rPr lang="de-DE" sz="1000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 // </a:t>
                </a:r>
                <a:r>
                  <a:rPr lang="de-DE" sz="1000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Absatz</a:t>
                </a:r>
                <a:r>
                  <a:rPr lang="de-DE" sz="1000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 // </a:t>
                </a:r>
                <a:r>
                  <a:rPr lang="de-DE" sz="1000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Listenebene </a:t>
                </a:r>
                <a:br>
                  <a:rPr lang="de-DE" sz="1000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</a:br>
                <a:r>
                  <a:rPr lang="de-DE" sz="1000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erhöhen/verringern</a:t>
                </a:r>
              </a:p>
            </p:txBody>
          </p:sp>
          <p:sp>
            <p:nvSpPr>
              <p:cNvPr id="74" name="Listenebenen erhöhen"/>
              <p:cNvSpPr txBox="1"/>
              <p:nvPr userDrawn="1"/>
            </p:nvSpPr>
            <p:spPr>
              <a:xfrm rot="10800000" flipH="1" flipV="1">
                <a:off x="-2772000" y="2520000"/>
                <a:ext cx="16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ctr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indent="0" algn="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de-DE" sz="1000" b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Listenebene erhöhen</a:t>
                </a:r>
              </a:p>
            </p:txBody>
          </p:sp>
        </p:grpSp>
        <p:cxnSp>
          <p:nvCxnSpPr>
            <p:cNvPr id="55" name="Hilfslinien"/>
            <p:cNvCxnSpPr/>
            <p:nvPr userDrawn="1"/>
          </p:nvCxnSpPr>
          <p:spPr>
            <a:xfrm flipH="1">
              <a:off x="-468000" y="331948"/>
              <a:ext cx="360000" cy="0"/>
            </a:xfrm>
            <a:prstGeom prst="line">
              <a:avLst/>
            </a:prstGeom>
            <a:ln w="127" cap="sq">
              <a:solidFill>
                <a:schemeClr val="tx1">
                  <a:lumMod val="65000"/>
                  <a:lumOff val="35000"/>
                </a:schemeClr>
              </a:solidFill>
              <a:miter lim="800000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Linientext"/>
            <p:cNvSpPr txBox="1"/>
            <p:nvPr userDrawn="1"/>
          </p:nvSpPr>
          <p:spPr>
            <a:xfrm>
              <a:off x="-828000" y="-36000"/>
              <a:ext cx="720000" cy="360000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lIns="0" tIns="0" rIns="0" bIns="0" rtlCol="0" anchor="b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09,50</a:t>
              </a:r>
            </a:p>
            <a:p>
              <a:pPr algn="r">
                <a:lnSpc>
                  <a:spcPct val="100000"/>
                </a:lnSpc>
              </a:pPr>
              <a:r>
                <a: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cm 01,00</a:t>
              </a:r>
            </a:p>
          </p:txBody>
        </p:sp>
        <p:grpSp>
          <p:nvGrpSpPr>
            <p:cNvPr id="57" name="Gruppieren 56"/>
            <p:cNvGrpSpPr/>
            <p:nvPr userDrawn="1"/>
          </p:nvGrpSpPr>
          <p:grpSpPr>
            <a:xfrm>
              <a:off x="10800000" y="-36000"/>
              <a:ext cx="720000" cy="7140063"/>
              <a:chOff x="10800000" y="-36000"/>
              <a:chExt cx="720000" cy="7140063"/>
            </a:xfrm>
          </p:grpSpPr>
          <p:cxnSp>
            <p:nvCxnSpPr>
              <p:cNvPr id="58" name="Hilfslinien"/>
              <p:cNvCxnSpPr/>
              <p:nvPr userDrawn="1"/>
            </p:nvCxnSpPr>
            <p:spPr>
              <a:xfrm flipH="1">
                <a:off x="10800000" y="358775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Hilfslinien"/>
              <p:cNvCxnSpPr/>
              <p:nvPr userDrawn="1"/>
            </p:nvCxnSpPr>
            <p:spPr>
              <a:xfrm flipH="1">
                <a:off x="10800000" y="45561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Hilfslinien"/>
              <p:cNvCxnSpPr/>
              <p:nvPr userDrawn="1"/>
            </p:nvCxnSpPr>
            <p:spPr>
              <a:xfrm flipH="1">
                <a:off x="10800000" y="1619250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Hilfslinien"/>
              <p:cNvCxnSpPr/>
              <p:nvPr userDrawn="1"/>
            </p:nvCxnSpPr>
            <p:spPr>
              <a:xfrm flipH="1">
                <a:off x="10800000" y="6299200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Hilfslinien"/>
              <p:cNvCxnSpPr/>
              <p:nvPr userDrawn="1"/>
            </p:nvCxnSpPr>
            <p:spPr>
              <a:xfrm flipH="1">
                <a:off x="10800000" y="710406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Linientext"/>
              <p:cNvSpPr txBox="1"/>
              <p:nvPr userDrawn="1"/>
            </p:nvSpPr>
            <p:spPr>
              <a:xfrm>
                <a:off x="10800000" y="4932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09,23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01,27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64" name="Linientext"/>
              <p:cNvSpPr txBox="1"/>
              <p:nvPr userDrawn="1"/>
            </p:nvSpPr>
            <p:spPr>
              <a:xfrm>
                <a:off x="10800000" y="-36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09,50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01,00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65" name="Linientext"/>
              <p:cNvSpPr txBox="1"/>
              <p:nvPr userDrawn="1"/>
            </p:nvSpPr>
            <p:spPr>
              <a:xfrm>
                <a:off x="10800000" y="1656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06,00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04,50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66" name="Linientext"/>
              <p:cNvSpPr txBox="1"/>
              <p:nvPr userDrawn="1"/>
            </p:nvSpPr>
            <p:spPr>
              <a:xfrm>
                <a:off x="10800000" y="5904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07,00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17,50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67" name="Linientext"/>
              <p:cNvSpPr txBox="1"/>
              <p:nvPr userDrawn="1"/>
            </p:nvSpPr>
            <p:spPr>
              <a:xfrm>
                <a:off x="10800000" y="67068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09,23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19,73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cxnSp>
            <p:nvCxnSpPr>
              <p:cNvPr id="68" name="Hilfslinien"/>
              <p:cNvCxnSpPr/>
              <p:nvPr userDrawn="1"/>
            </p:nvCxnSpPr>
            <p:spPr>
              <a:xfrm flipH="1">
                <a:off x="10800000" y="152876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9" name="Linientext"/>
              <p:cNvSpPr txBox="1"/>
              <p:nvPr userDrawn="1"/>
            </p:nvSpPr>
            <p:spPr>
              <a:xfrm>
                <a:off x="10800000" y="1170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06,25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04,25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</p:grpSp>
      <p:sp>
        <p:nvSpPr>
          <p:cNvPr id="2" name="Fußzeilenplatzhalter 1"/>
          <p:cNvSpPr>
            <a:spLocks noGrp="1"/>
          </p:cNvSpPr>
          <p:nvPr>
            <p:ph type="ftr" sz="quarter" idx="12"/>
          </p:nvPr>
        </p:nvSpPr>
        <p:spPr>
          <a:xfrm>
            <a:off x="1440000" y="7117200"/>
            <a:ext cx="1800000" cy="180000"/>
          </a:xfrm>
        </p:spPr>
        <p:txBody>
          <a:bodyPr/>
          <a:lstStyle>
            <a:lvl1pPr>
              <a:defRPr sz="400">
                <a:solidFill>
                  <a:schemeClr val="bg1"/>
                </a:solidFill>
              </a:defRPr>
            </a:lvl1pPr>
          </a:lstStyle>
          <a:p>
            <a:r>
              <a:rPr lang="de-DE"/>
              <a:t>Titel der Präsentation • 16. Dezember 2013 • Manfred Mustermann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3"/>
          </p:nvPr>
        </p:nvSpPr>
        <p:spPr>
          <a:xfrm>
            <a:off x="458788" y="7117118"/>
            <a:ext cx="360000" cy="180000"/>
          </a:xfrm>
        </p:spPr>
        <p:txBody>
          <a:bodyPr/>
          <a:lstStyle>
            <a:lvl1pPr>
              <a:defRPr sz="400">
                <a:solidFill>
                  <a:schemeClr val="bg1"/>
                </a:solidFill>
              </a:defRPr>
            </a:lvl1pPr>
          </a:lstStyle>
          <a:p>
            <a:r>
              <a:rPr lang="de-DE"/>
              <a:t>Seite </a:t>
            </a:r>
            <a:fld id="{7742BE65-FDB8-40E0-941F-A320667A722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79518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Headline einfügen auch zweizeilig</a:t>
            </a:r>
            <a:br>
              <a:rPr lang="de-DE"/>
            </a:br>
            <a:r>
              <a:rPr lang="de-DE"/>
              <a:t>Layout: Text und Bild links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1. Sitzung WVL-Kommission - Bericht WVL-ArGe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7742BE65-FDB8-40E0-941F-A320667A7227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3988801" y="1545354"/>
            <a:ext cx="6245812" cy="4753847"/>
          </a:xfrm>
        </p:spPr>
        <p:txBody>
          <a:bodyPr/>
          <a:lstStyle/>
          <a:p>
            <a:pPr lvl="0"/>
            <a:r>
              <a:rPr lang="de-DE"/>
              <a:t>Aufzählungspunkt einfügen // für weitere Aufzählungen und Text kleiner: Start // Absatz // Listenebene erhöhen/verringern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  <a:p>
            <a:pPr lvl="5"/>
            <a:r>
              <a:rPr lang="de-DE"/>
              <a:t>Sechste Ebene</a:t>
            </a:r>
          </a:p>
          <a:p>
            <a:pPr lvl="6"/>
            <a:r>
              <a:rPr lang="de-DE"/>
              <a:t>Siebte Ebene</a:t>
            </a:r>
          </a:p>
          <a:p>
            <a:pPr lvl="7"/>
            <a:r>
              <a:rPr lang="de-DE"/>
              <a:t>Achte Ebene</a:t>
            </a:r>
          </a:p>
          <a:p>
            <a:pPr lvl="8"/>
            <a:r>
              <a:rPr lang="de-DE"/>
              <a:t>Neunte Ebene</a:t>
            </a:r>
          </a:p>
        </p:txBody>
      </p:sp>
      <p:sp>
        <p:nvSpPr>
          <p:cNvPr id="7" name="Bildplatzhalter 7"/>
          <p:cNvSpPr>
            <a:spLocks noGrp="1"/>
          </p:cNvSpPr>
          <p:nvPr>
            <p:ph type="pic" sz="quarter" idx="13" hasCustomPrompt="1"/>
          </p:nvPr>
        </p:nvSpPr>
        <p:spPr>
          <a:xfrm>
            <a:off x="467660" y="1621127"/>
            <a:ext cx="3106800" cy="404812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599"/>
            </a:lvl1pPr>
          </a:lstStyle>
          <a:p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r>
              <a:rPr lang="de-DE"/>
              <a:t>Bild einfügen</a:t>
            </a:r>
          </a:p>
        </p:txBody>
      </p:sp>
      <p:sp>
        <p:nvSpPr>
          <p:cNvPr id="10" name="Textplatzhalter 5"/>
          <p:cNvSpPr>
            <a:spLocks noGrp="1"/>
          </p:cNvSpPr>
          <p:nvPr>
            <p:ph type="body" sz="quarter" idx="14" hasCustomPrompt="1"/>
          </p:nvPr>
        </p:nvSpPr>
        <p:spPr>
          <a:xfrm>
            <a:off x="458788" y="5706001"/>
            <a:ext cx="3106799" cy="180001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de-DE" sz="699" b="0" i="0" u="none" strike="noStrike" baseline="0" smtClean="0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/>
            </a:lvl5pPr>
            <a:lvl6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/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/>
            </a:lvl9pPr>
          </a:lstStyle>
          <a:p>
            <a:pPr lvl="0"/>
            <a:r>
              <a:rPr lang="de-DE" sz="699" b="0" i="0" u="none" strike="noStrike" baseline="0">
                <a:latin typeface="Apertura-Regular"/>
              </a:rPr>
              <a:t>Copyright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4467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 oben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Headline einfügen auch zweizeilig</a:t>
            </a:r>
            <a:br>
              <a:rPr lang="de-DE"/>
            </a:br>
            <a:r>
              <a:rPr lang="de-DE"/>
              <a:t>Layout: Text und Bild oben links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1. Sitzung WVL-Kommission - Bericht WVL-ArGe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7742BE65-FDB8-40E0-941F-A320667A7227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3690000" y="1545354"/>
            <a:ext cx="6544613" cy="2323409"/>
          </a:xfrm>
        </p:spPr>
        <p:txBody>
          <a:bodyPr/>
          <a:lstStyle/>
          <a:p>
            <a:pPr lvl="0"/>
            <a:r>
              <a:rPr lang="de-DE"/>
              <a:t>Aufzählungspunkt einfügen // für weitere Aufzählungen und Text kleiner: Start // Absatz // Listenebene erhöhen/verringern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13" hasCustomPrompt="1"/>
          </p:nvPr>
        </p:nvSpPr>
        <p:spPr>
          <a:xfrm>
            <a:off x="458788" y="1621127"/>
            <a:ext cx="2967840" cy="2112763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599"/>
            </a:lvl1pPr>
          </a:lstStyle>
          <a:p>
            <a:br>
              <a:rPr lang="de-DE"/>
            </a:br>
            <a:r>
              <a:rPr lang="de-DE"/>
              <a:t>Bild einfügen</a:t>
            </a:r>
          </a:p>
        </p:txBody>
      </p:sp>
      <p:sp>
        <p:nvSpPr>
          <p:cNvPr id="7" name="Textplatzhalter 7"/>
          <p:cNvSpPr>
            <a:spLocks noGrp="1"/>
          </p:cNvSpPr>
          <p:nvPr>
            <p:ph type="body" sz="quarter" idx="14" hasCustomPrompt="1"/>
          </p:nvPr>
        </p:nvSpPr>
        <p:spPr>
          <a:xfrm>
            <a:off x="458789" y="4053600"/>
            <a:ext cx="9775825" cy="2245600"/>
          </a:xfrm>
        </p:spPr>
        <p:txBody>
          <a:bodyPr/>
          <a:lstStyle/>
          <a:p>
            <a:pPr lvl="0"/>
            <a:r>
              <a:rPr lang="de-DE"/>
              <a:t>Aufzählungspunkt einfügen // für weitere Aufzählungen und Text kleiner: Start // Absatz // Listenebene erhöhen/verringern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0" name="Textplatzhalter 5"/>
          <p:cNvSpPr>
            <a:spLocks noGrp="1"/>
          </p:cNvSpPr>
          <p:nvPr>
            <p:ph type="body" sz="quarter" idx="15" hasCustomPrompt="1"/>
          </p:nvPr>
        </p:nvSpPr>
        <p:spPr>
          <a:xfrm>
            <a:off x="458788" y="3769201"/>
            <a:ext cx="2967841" cy="180001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de-DE" sz="699" b="0" i="0" u="none" strike="noStrike" baseline="0" smtClean="0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/>
            </a:lvl5pPr>
            <a:lvl6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/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/>
            </a:lvl9pPr>
          </a:lstStyle>
          <a:p>
            <a:pPr lvl="0"/>
            <a:r>
              <a:rPr lang="de-DE" sz="699" b="0" i="0" u="none" strike="noStrike" baseline="0">
                <a:latin typeface="Apertura-Regular"/>
              </a:rPr>
              <a:t>Copyright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9901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3 Bilder gleiches 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Headline einfügen auch zweizeilig</a:t>
            </a:r>
            <a:br>
              <a:rPr lang="de-DE"/>
            </a:br>
            <a:r>
              <a:rPr lang="de-DE"/>
              <a:t>Layout: Text und 3 Bilder gleiches Format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1. Sitzung WVL-Kommission - Bericht WVL-ArGe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7742BE65-FDB8-40E0-941F-A320667A7227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8789" y="1545356"/>
            <a:ext cx="9775825" cy="2143407"/>
          </a:xfrm>
        </p:spPr>
        <p:txBody>
          <a:bodyPr/>
          <a:lstStyle/>
          <a:p>
            <a:pPr lvl="0"/>
            <a:r>
              <a:rPr lang="de-DE"/>
              <a:t>Aufzählungspunkt einfügen // für weitere Aufzählungen und Text kleiner: Start // Absatz // Listenebene erhöhen/verringern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13" hasCustomPrompt="1"/>
          </p:nvPr>
        </p:nvSpPr>
        <p:spPr>
          <a:xfrm>
            <a:off x="458788" y="3798002"/>
            <a:ext cx="3129840" cy="22305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599"/>
            </a:lvl1pPr>
          </a:lstStyle>
          <a:p>
            <a:br>
              <a:rPr lang="de-DE"/>
            </a:br>
            <a:r>
              <a:rPr lang="de-DE"/>
              <a:t>Bild einfügen</a:t>
            </a:r>
          </a:p>
        </p:txBody>
      </p:sp>
      <p:sp>
        <p:nvSpPr>
          <p:cNvPr id="7" name="Bildplatzhalter 7"/>
          <p:cNvSpPr>
            <a:spLocks noGrp="1"/>
          </p:cNvSpPr>
          <p:nvPr>
            <p:ph type="pic" sz="quarter" idx="14" hasCustomPrompt="1"/>
          </p:nvPr>
        </p:nvSpPr>
        <p:spPr>
          <a:xfrm>
            <a:off x="3781781" y="3798002"/>
            <a:ext cx="3129840" cy="22305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599"/>
            </a:lvl1pPr>
          </a:lstStyle>
          <a:p>
            <a:br>
              <a:rPr lang="de-DE"/>
            </a:br>
            <a:r>
              <a:rPr lang="de-DE"/>
              <a:t>Bild einfügen</a:t>
            </a:r>
          </a:p>
        </p:txBody>
      </p:sp>
      <p:sp>
        <p:nvSpPr>
          <p:cNvPr id="10" name="Bildplatzhalter 7"/>
          <p:cNvSpPr>
            <a:spLocks noGrp="1"/>
          </p:cNvSpPr>
          <p:nvPr>
            <p:ph type="pic" sz="quarter" idx="15" hasCustomPrompt="1"/>
          </p:nvPr>
        </p:nvSpPr>
        <p:spPr>
          <a:xfrm>
            <a:off x="7104773" y="3798002"/>
            <a:ext cx="3129840" cy="22305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599"/>
            </a:lvl1pPr>
          </a:lstStyle>
          <a:p>
            <a:br>
              <a:rPr lang="de-DE"/>
            </a:br>
            <a:r>
              <a:rPr lang="de-DE"/>
              <a:t>Bild einfügen</a:t>
            </a:r>
          </a:p>
        </p:txBody>
      </p:sp>
      <p:sp>
        <p:nvSpPr>
          <p:cNvPr id="11" name="Textplatzhalter 5"/>
          <p:cNvSpPr>
            <a:spLocks noGrp="1"/>
          </p:cNvSpPr>
          <p:nvPr>
            <p:ph type="body" sz="quarter" idx="16" hasCustomPrompt="1"/>
          </p:nvPr>
        </p:nvSpPr>
        <p:spPr>
          <a:xfrm>
            <a:off x="3781781" y="6066001"/>
            <a:ext cx="3129840" cy="180001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de-DE" sz="699" b="0" i="0" u="none" strike="noStrike" baseline="0" smtClean="0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/>
            </a:lvl5pPr>
            <a:lvl6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/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/>
            </a:lvl9pPr>
          </a:lstStyle>
          <a:p>
            <a:pPr lvl="0"/>
            <a:r>
              <a:rPr lang="de-DE" sz="699" b="0" i="0" u="none" strike="noStrike" baseline="0">
                <a:latin typeface="Apertura-Regular"/>
              </a:rPr>
              <a:t>Copyright</a:t>
            </a:r>
            <a:endParaRPr lang="de-DE"/>
          </a:p>
        </p:txBody>
      </p:sp>
      <p:sp>
        <p:nvSpPr>
          <p:cNvPr id="12" name="Textplatzhalter 5"/>
          <p:cNvSpPr>
            <a:spLocks noGrp="1"/>
          </p:cNvSpPr>
          <p:nvPr>
            <p:ph type="body" sz="quarter" idx="17" hasCustomPrompt="1"/>
          </p:nvPr>
        </p:nvSpPr>
        <p:spPr>
          <a:xfrm>
            <a:off x="7104773" y="6066001"/>
            <a:ext cx="3129840" cy="180001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de-DE" sz="699" b="0" i="0" u="none" strike="noStrike" baseline="0" smtClean="0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/>
            </a:lvl5pPr>
            <a:lvl6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/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/>
            </a:lvl9pPr>
          </a:lstStyle>
          <a:p>
            <a:pPr lvl="0"/>
            <a:r>
              <a:rPr lang="de-DE" sz="699" b="0" i="0" u="none" strike="noStrike" baseline="0">
                <a:latin typeface="Apertura-Regular"/>
              </a:rPr>
              <a:t>Copyright</a:t>
            </a:r>
            <a:endParaRPr lang="de-DE"/>
          </a:p>
        </p:txBody>
      </p:sp>
      <p:sp>
        <p:nvSpPr>
          <p:cNvPr id="13" name="Textplatzhalter 5"/>
          <p:cNvSpPr>
            <a:spLocks noGrp="1"/>
          </p:cNvSpPr>
          <p:nvPr>
            <p:ph type="body" sz="quarter" idx="18" hasCustomPrompt="1"/>
          </p:nvPr>
        </p:nvSpPr>
        <p:spPr>
          <a:xfrm>
            <a:off x="458787" y="6066001"/>
            <a:ext cx="3129840" cy="180001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de-DE" sz="699" b="0" i="0" u="none" strike="noStrike" baseline="0" smtClean="0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/>
            </a:lvl5pPr>
            <a:lvl6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/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/>
            </a:lvl9pPr>
          </a:lstStyle>
          <a:p>
            <a:pPr lvl="0"/>
            <a:r>
              <a:rPr lang="de-DE" sz="699" b="0" i="0" u="none" strike="noStrike" baseline="0">
                <a:latin typeface="Apertura-Regular"/>
              </a:rPr>
              <a:t>Copyright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822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x. 3 Bilder Format ungleich links-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Headline einfügen auch zweizeilig</a:t>
            </a:r>
            <a:br>
              <a:rPr lang="de-DE"/>
            </a:br>
            <a:r>
              <a:rPr lang="de-DE"/>
              <a:t>Layout: </a:t>
            </a:r>
            <a:r>
              <a:rPr lang="de-DE" err="1"/>
              <a:t>Tx</a:t>
            </a:r>
            <a:r>
              <a:rPr lang="de-DE"/>
              <a:t>. 3 Bilder Format ungleich links-rechts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1. Sitzung WVL-Kommission - Bericht WVL-ArGe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7742BE65-FDB8-40E0-941F-A320667A7227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8789" y="1545354"/>
            <a:ext cx="9775825" cy="2143410"/>
          </a:xfrm>
        </p:spPr>
        <p:txBody>
          <a:bodyPr/>
          <a:lstStyle/>
          <a:p>
            <a:pPr lvl="0"/>
            <a:r>
              <a:rPr lang="de-DE"/>
              <a:t>Aufzählungspunkt einfügen // für weitere Aufzählungen und Text kleiner: Start // Absatz // Listenebene erhöhen/verringern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13" hasCustomPrompt="1"/>
          </p:nvPr>
        </p:nvSpPr>
        <p:spPr>
          <a:xfrm>
            <a:off x="458789" y="3798002"/>
            <a:ext cx="2179800" cy="22305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599"/>
            </a:lvl1pPr>
          </a:lstStyle>
          <a:p>
            <a:br>
              <a:rPr lang="de-DE"/>
            </a:br>
            <a:r>
              <a:rPr lang="de-DE"/>
              <a:t>Bild einfügen</a:t>
            </a:r>
          </a:p>
        </p:txBody>
      </p:sp>
      <p:sp>
        <p:nvSpPr>
          <p:cNvPr id="7" name="Bildplatzhalter 7"/>
          <p:cNvSpPr>
            <a:spLocks noGrp="1"/>
          </p:cNvSpPr>
          <p:nvPr>
            <p:ph type="pic" sz="quarter" idx="14" hasCustomPrompt="1"/>
          </p:nvPr>
        </p:nvSpPr>
        <p:spPr>
          <a:xfrm>
            <a:off x="2673701" y="3798002"/>
            <a:ext cx="3303000" cy="22305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599"/>
            </a:lvl1pPr>
          </a:lstStyle>
          <a:p>
            <a:br>
              <a:rPr lang="de-DE"/>
            </a:br>
            <a:r>
              <a:rPr lang="de-DE"/>
              <a:t>Bild einfügen</a:t>
            </a:r>
          </a:p>
        </p:txBody>
      </p:sp>
      <p:sp>
        <p:nvSpPr>
          <p:cNvPr id="10" name="Bildplatzhalter 7"/>
          <p:cNvSpPr>
            <a:spLocks noGrp="1"/>
          </p:cNvSpPr>
          <p:nvPr>
            <p:ph type="pic" sz="quarter" idx="15" hasCustomPrompt="1"/>
          </p:nvPr>
        </p:nvSpPr>
        <p:spPr>
          <a:xfrm>
            <a:off x="6011813" y="3798002"/>
            <a:ext cx="4222800" cy="22305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599"/>
            </a:lvl1pPr>
          </a:lstStyle>
          <a:p>
            <a:br>
              <a:rPr lang="de-DE"/>
            </a:br>
            <a:r>
              <a:rPr lang="de-DE"/>
              <a:t>Bild einfügen</a:t>
            </a:r>
          </a:p>
        </p:txBody>
      </p:sp>
      <p:sp>
        <p:nvSpPr>
          <p:cNvPr id="11" name="Textplatzhalter 5"/>
          <p:cNvSpPr>
            <a:spLocks noGrp="1"/>
          </p:cNvSpPr>
          <p:nvPr>
            <p:ph type="body" sz="quarter" idx="16" hasCustomPrompt="1"/>
          </p:nvPr>
        </p:nvSpPr>
        <p:spPr>
          <a:xfrm>
            <a:off x="2673701" y="6066001"/>
            <a:ext cx="3303000" cy="180001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de-DE" sz="699" b="0" i="0" u="none" strike="noStrike" baseline="0" smtClean="0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/>
            </a:lvl5pPr>
            <a:lvl6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/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/>
            </a:lvl9pPr>
          </a:lstStyle>
          <a:p>
            <a:pPr lvl="0"/>
            <a:r>
              <a:rPr lang="de-DE" sz="699" b="0" i="0" u="none" strike="noStrike" baseline="0">
                <a:latin typeface="Apertura-Regular"/>
              </a:rPr>
              <a:t>Copyright</a:t>
            </a:r>
            <a:endParaRPr lang="de-DE"/>
          </a:p>
        </p:txBody>
      </p:sp>
      <p:sp>
        <p:nvSpPr>
          <p:cNvPr id="12" name="Textplatzhalter 5"/>
          <p:cNvSpPr>
            <a:spLocks noGrp="1"/>
          </p:cNvSpPr>
          <p:nvPr>
            <p:ph type="body" sz="quarter" idx="17" hasCustomPrompt="1"/>
          </p:nvPr>
        </p:nvSpPr>
        <p:spPr>
          <a:xfrm>
            <a:off x="6011813" y="6066001"/>
            <a:ext cx="4222800" cy="180001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de-DE" sz="699" b="0" i="0" u="none" strike="noStrike" baseline="0" smtClean="0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/>
            </a:lvl5pPr>
            <a:lvl6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/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/>
            </a:lvl9pPr>
          </a:lstStyle>
          <a:p>
            <a:pPr lvl="0"/>
            <a:r>
              <a:rPr lang="de-DE" sz="699" b="0" i="0" u="none" strike="noStrike" baseline="0">
                <a:latin typeface="Apertura-Regular"/>
              </a:rPr>
              <a:t>Copyright</a:t>
            </a:r>
            <a:endParaRPr lang="de-DE"/>
          </a:p>
        </p:txBody>
      </p:sp>
      <p:sp>
        <p:nvSpPr>
          <p:cNvPr id="13" name="Textplatzhalter 5"/>
          <p:cNvSpPr>
            <a:spLocks noGrp="1"/>
          </p:cNvSpPr>
          <p:nvPr>
            <p:ph type="body" sz="quarter" idx="18" hasCustomPrompt="1"/>
          </p:nvPr>
        </p:nvSpPr>
        <p:spPr>
          <a:xfrm>
            <a:off x="458787" y="6066001"/>
            <a:ext cx="2179801" cy="180001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de-DE" sz="699" b="0" i="0" u="none" strike="noStrike" baseline="0" smtClean="0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/>
            </a:lvl5pPr>
            <a:lvl6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/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/>
            </a:lvl9pPr>
          </a:lstStyle>
          <a:p>
            <a:pPr lvl="0"/>
            <a:r>
              <a:rPr lang="de-DE" sz="699" b="0" i="0" u="none" strike="noStrike" baseline="0">
                <a:latin typeface="Apertura-Regular"/>
              </a:rPr>
              <a:t>Copyright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091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x. 3 Bilder Format ungleich rechts-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Headline einfügen auch zweizeilig</a:t>
            </a:r>
            <a:br>
              <a:rPr lang="de-DE"/>
            </a:br>
            <a:r>
              <a:rPr lang="de-DE"/>
              <a:t>Layout: </a:t>
            </a:r>
            <a:r>
              <a:rPr lang="de-DE" err="1"/>
              <a:t>Tx</a:t>
            </a:r>
            <a:r>
              <a:rPr lang="de-DE"/>
              <a:t>. 3 Bilder Format ungleich rechts-links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1. Sitzung WVL-Kommission - Bericht WVL-ArGe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7742BE65-FDB8-40E0-941F-A320667A7227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8789" y="1545354"/>
            <a:ext cx="9775825" cy="2143410"/>
          </a:xfrm>
        </p:spPr>
        <p:txBody>
          <a:bodyPr/>
          <a:lstStyle/>
          <a:p>
            <a:pPr lvl="0"/>
            <a:r>
              <a:rPr lang="de-DE"/>
              <a:t>Aufzählungspunkt einfügen // für weitere Aufzählungen und Text kleiner: Start // Absatz // Listenebene erhöhen/verringern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13" hasCustomPrompt="1"/>
          </p:nvPr>
        </p:nvSpPr>
        <p:spPr>
          <a:xfrm>
            <a:off x="458788" y="3798002"/>
            <a:ext cx="4222800" cy="22305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599"/>
            </a:lvl1pPr>
          </a:lstStyle>
          <a:p>
            <a:br>
              <a:rPr lang="de-DE"/>
            </a:br>
            <a:r>
              <a:rPr lang="de-DE"/>
              <a:t>Bild einfügen</a:t>
            </a:r>
          </a:p>
        </p:txBody>
      </p:sp>
      <p:sp>
        <p:nvSpPr>
          <p:cNvPr id="7" name="Bildplatzhalter 7"/>
          <p:cNvSpPr>
            <a:spLocks noGrp="1"/>
          </p:cNvSpPr>
          <p:nvPr>
            <p:ph type="pic" sz="quarter" idx="14" hasCustomPrompt="1"/>
          </p:nvPr>
        </p:nvSpPr>
        <p:spPr>
          <a:xfrm>
            <a:off x="4716309" y="3798002"/>
            <a:ext cx="3303000" cy="22305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599"/>
            </a:lvl1pPr>
          </a:lstStyle>
          <a:p>
            <a:br>
              <a:rPr lang="de-DE"/>
            </a:br>
            <a:r>
              <a:rPr lang="de-DE"/>
              <a:t>Bild einfügen</a:t>
            </a:r>
          </a:p>
        </p:txBody>
      </p:sp>
      <p:sp>
        <p:nvSpPr>
          <p:cNvPr id="10" name="Bildplatzhalter 7"/>
          <p:cNvSpPr>
            <a:spLocks noGrp="1"/>
          </p:cNvSpPr>
          <p:nvPr>
            <p:ph type="pic" sz="quarter" idx="15" hasCustomPrompt="1"/>
          </p:nvPr>
        </p:nvSpPr>
        <p:spPr>
          <a:xfrm>
            <a:off x="8054030" y="3798002"/>
            <a:ext cx="2181600" cy="22305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599"/>
            </a:lvl1pPr>
          </a:lstStyle>
          <a:p>
            <a:br>
              <a:rPr lang="de-DE"/>
            </a:br>
            <a:r>
              <a:rPr lang="de-DE"/>
              <a:t>Bild einfügen</a:t>
            </a:r>
          </a:p>
        </p:txBody>
      </p:sp>
      <p:sp>
        <p:nvSpPr>
          <p:cNvPr id="11" name="Textplatzhalter 5"/>
          <p:cNvSpPr>
            <a:spLocks noGrp="1"/>
          </p:cNvSpPr>
          <p:nvPr>
            <p:ph type="body" sz="quarter" idx="16" hasCustomPrompt="1"/>
          </p:nvPr>
        </p:nvSpPr>
        <p:spPr>
          <a:xfrm>
            <a:off x="4716309" y="6066001"/>
            <a:ext cx="3303000" cy="180001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de-DE" sz="699" b="0" i="0" u="none" strike="noStrike" baseline="0" smtClean="0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/>
            </a:lvl5pPr>
            <a:lvl6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/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/>
            </a:lvl9pPr>
          </a:lstStyle>
          <a:p>
            <a:pPr lvl="0"/>
            <a:r>
              <a:rPr lang="de-DE" sz="699" b="0" i="0" u="none" strike="noStrike" baseline="0">
                <a:latin typeface="Apertura-Regular"/>
              </a:rPr>
              <a:t>Copyright</a:t>
            </a:r>
            <a:endParaRPr lang="de-DE"/>
          </a:p>
        </p:txBody>
      </p:sp>
      <p:sp>
        <p:nvSpPr>
          <p:cNvPr id="12" name="Textplatzhalter 5"/>
          <p:cNvSpPr>
            <a:spLocks noGrp="1"/>
          </p:cNvSpPr>
          <p:nvPr>
            <p:ph type="body" sz="quarter" idx="17" hasCustomPrompt="1"/>
          </p:nvPr>
        </p:nvSpPr>
        <p:spPr>
          <a:xfrm>
            <a:off x="8054030" y="6066001"/>
            <a:ext cx="2180584" cy="180001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de-DE" sz="699" b="0" i="0" u="none" strike="noStrike" baseline="0" smtClean="0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/>
            </a:lvl5pPr>
            <a:lvl6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/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/>
            </a:lvl9pPr>
          </a:lstStyle>
          <a:p>
            <a:pPr lvl="0"/>
            <a:r>
              <a:rPr lang="de-DE" sz="699" b="0" i="0" u="none" strike="noStrike" baseline="0">
                <a:latin typeface="Apertura-Regular"/>
              </a:rPr>
              <a:t>Copyright</a:t>
            </a:r>
            <a:endParaRPr lang="de-DE"/>
          </a:p>
        </p:txBody>
      </p:sp>
      <p:sp>
        <p:nvSpPr>
          <p:cNvPr id="13" name="Textplatzhalter 5"/>
          <p:cNvSpPr>
            <a:spLocks noGrp="1"/>
          </p:cNvSpPr>
          <p:nvPr>
            <p:ph type="body" sz="quarter" idx="18" hasCustomPrompt="1"/>
          </p:nvPr>
        </p:nvSpPr>
        <p:spPr>
          <a:xfrm>
            <a:off x="458788" y="6066001"/>
            <a:ext cx="4222801" cy="180001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de-DE" sz="699" b="0" i="0" u="none" strike="noStrike" baseline="0" smtClean="0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/>
            </a:lvl5pPr>
            <a:lvl6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/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/>
            </a:lvl9pPr>
          </a:lstStyle>
          <a:p>
            <a:pPr lvl="0"/>
            <a:r>
              <a:rPr lang="de-DE" sz="699" b="0" i="0" u="none" strike="noStrike" baseline="0">
                <a:latin typeface="Apertura-Regular"/>
              </a:rPr>
              <a:t>Copyright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7551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ol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 sz="400">
                <a:solidFill>
                  <a:schemeClr val="bg1"/>
                </a:solidFill>
              </a:defRPr>
            </a:lvl1pPr>
          </a:lstStyle>
          <a:p>
            <a:r>
              <a:rPr lang="de-DE"/>
              <a:t>1. Sitzung WVL-Kommission - Bericht WVL-ArGe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z="400">
                <a:solidFill>
                  <a:schemeClr val="bg1"/>
                </a:solidFill>
              </a:defRPr>
            </a:lvl1pPr>
          </a:lstStyle>
          <a:p>
            <a:r>
              <a:rPr lang="de-DE"/>
              <a:t>Seite </a:t>
            </a:r>
            <a:fld id="{7742BE65-FDB8-40E0-941F-A320667A7227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0693400" cy="7561263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599"/>
            </a:lvl1pPr>
          </a:lstStyle>
          <a:p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r>
              <a:rPr lang="de-DE"/>
              <a:t>Bild einfügen</a:t>
            </a:r>
          </a:p>
        </p:txBody>
      </p:sp>
      <p:sp>
        <p:nvSpPr>
          <p:cNvPr id="11" name="Textplatzhalter 5"/>
          <p:cNvSpPr>
            <a:spLocks noGrp="1"/>
          </p:cNvSpPr>
          <p:nvPr>
            <p:ph type="body" sz="quarter" idx="11" hasCustomPrompt="1"/>
          </p:nvPr>
        </p:nvSpPr>
        <p:spPr>
          <a:xfrm>
            <a:off x="72000" y="7308001"/>
            <a:ext cx="4680000" cy="180001"/>
          </a:xfrm>
        </p:spPr>
        <p:txBody>
          <a:bodyPr anchor="b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699">
                <a:solidFill>
                  <a:schemeClr val="bg1"/>
                </a:solidFill>
              </a:defRPr>
            </a:lvl1pPr>
            <a:lvl2pPr marL="0" indent="0" algn="r">
              <a:lnSpc>
                <a:spcPct val="100000"/>
              </a:lnSpc>
              <a:spcBef>
                <a:spcPts val="0"/>
              </a:spcBef>
              <a:buNone/>
              <a:defRPr sz="699">
                <a:solidFill>
                  <a:schemeClr val="bg1"/>
                </a:solidFill>
              </a:defRPr>
            </a:lvl2pPr>
            <a:lvl3pPr marL="0" indent="0" algn="r">
              <a:lnSpc>
                <a:spcPct val="100000"/>
              </a:lnSpc>
              <a:spcBef>
                <a:spcPts val="0"/>
              </a:spcBef>
              <a:buNone/>
              <a:defRPr sz="699">
                <a:solidFill>
                  <a:schemeClr val="bg1"/>
                </a:solidFill>
              </a:defRPr>
            </a:lvl3pPr>
            <a:lvl4pPr marL="0" indent="0" algn="r">
              <a:lnSpc>
                <a:spcPct val="100000"/>
              </a:lnSpc>
              <a:spcBef>
                <a:spcPts val="0"/>
              </a:spcBef>
              <a:buNone/>
              <a:defRPr sz="699">
                <a:solidFill>
                  <a:schemeClr val="bg1"/>
                </a:solidFill>
              </a:defRPr>
            </a:lvl4pPr>
            <a:lvl5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>
                <a:solidFill>
                  <a:schemeClr val="bg1"/>
                </a:solidFill>
              </a:defRPr>
            </a:lvl5pPr>
            <a:lvl6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>
                <a:solidFill>
                  <a:schemeClr val="bg1"/>
                </a:solidFill>
              </a:defRPr>
            </a:lvl6pPr>
            <a:lvl7pPr marL="0" indent="0" algn="r">
              <a:lnSpc>
                <a:spcPct val="100000"/>
              </a:lnSpc>
              <a:spcBef>
                <a:spcPts val="0"/>
              </a:spcBef>
              <a:buNone/>
              <a:defRPr sz="699">
                <a:solidFill>
                  <a:schemeClr val="bg1"/>
                </a:solidFill>
              </a:defRPr>
            </a:lvl7pPr>
            <a:lvl8pPr marL="0" indent="0" algn="r">
              <a:lnSpc>
                <a:spcPct val="100000"/>
              </a:lnSpc>
              <a:spcBef>
                <a:spcPts val="0"/>
              </a:spcBef>
              <a:buNone/>
              <a:defRPr sz="699">
                <a:solidFill>
                  <a:schemeClr val="bg1"/>
                </a:solidFill>
              </a:defRPr>
            </a:lvl8pPr>
            <a:lvl9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>
                <a:solidFill>
                  <a:schemeClr val="bg1"/>
                </a:solidFill>
              </a:defRPr>
            </a:lvl9pPr>
          </a:lstStyle>
          <a:p>
            <a:pPr lvl="0"/>
            <a:r>
              <a:rPr lang="de-DE"/>
              <a:t>Copyright</a:t>
            </a:r>
          </a:p>
        </p:txBody>
      </p:sp>
      <p:grpSp>
        <p:nvGrpSpPr>
          <p:cNvPr id="46" name="Gruppieren 45"/>
          <p:cNvGrpSpPr/>
          <p:nvPr userDrawn="1"/>
        </p:nvGrpSpPr>
        <p:grpSpPr>
          <a:xfrm>
            <a:off x="-2225488" y="-467999"/>
            <a:ext cx="13385489" cy="8496001"/>
            <a:chOff x="-2225489" y="-372592"/>
            <a:chExt cx="13385489" cy="6763979"/>
          </a:xfrm>
        </p:grpSpPr>
        <p:grpSp>
          <p:nvGrpSpPr>
            <p:cNvPr id="47" name="Hilfslinien oben"/>
            <p:cNvGrpSpPr/>
            <p:nvPr userDrawn="1"/>
          </p:nvGrpSpPr>
          <p:grpSpPr>
            <a:xfrm>
              <a:off x="458788" y="-372591"/>
              <a:ext cx="9775825" cy="286609"/>
              <a:chOff x="458788" y="-468000"/>
              <a:chExt cx="9775825" cy="360000"/>
            </a:xfrm>
          </p:grpSpPr>
          <p:cxnSp>
            <p:nvCxnSpPr>
              <p:cNvPr id="111" name="Hilfslinien"/>
              <p:cNvCxnSpPr/>
              <p:nvPr userDrawn="1"/>
            </p:nvCxnSpPr>
            <p:spPr>
              <a:xfrm flipV="1">
                <a:off x="458788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Hilfslinien"/>
              <p:cNvCxnSpPr/>
              <p:nvPr userDrawn="1"/>
            </p:nvCxnSpPr>
            <p:spPr>
              <a:xfrm flipV="1">
                <a:off x="10234613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" name="Hilfslinien unten"/>
            <p:cNvGrpSpPr/>
            <p:nvPr userDrawn="1"/>
          </p:nvGrpSpPr>
          <p:grpSpPr>
            <a:xfrm>
              <a:off x="458788" y="6104778"/>
              <a:ext cx="9775825" cy="286609"/>
              <a:chOff x="458788" y="-468000"/>
              <a:chExt cx="9775825" cy="360000"/>
            </a:xfrm>
          </p:grpSpPr>
          <p:cxnSp>
            <p:nvCxnSpPr>
              <p:cNvPr id="109" name="Hilfslinien"/>
              <p:cNvCxnSpPr/>
              <p:nvPr userDrawn="1"/>
            </p:nvCxnSpPr>
            <p:spPr>
              <a:xfrm flipV="1">
                <a:off x="458788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Hilfslinien"/>
              <p:cNvCxnSpPr/>
              <p:nvPr userDrawn="1"/>
            </p:nvCxnSpPr>
            <p:spPr>
              <a:xfrm flipV="1">
                <a:off x="10234613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9" name="Hilfslinien links"/>
            <p:cNvGrpSpPr/>
            <p:nvPr userDrawn="1"/>
          </p:nvGrpSpPr>
          <p:grpSpPr>
            <a:xfrm>
              <a:off x="-468000" y="5015026"/>
              <a:ext cx="360000" cy="640781"/>
              <a:chOff x="11160000" y="6299200"/>
              <a:chExt cx="360000" cy="804863"/>
            </a:xfrm>
          </p:grpSpPr>
          <p:cxnSp>
            <p:nvCxnSpPr>
              <p:cNvPr id="107" name="Hilfslinien"/>
              <p:cNvCxnSpPr/>
              <p:nvPr userDrawn="1"/>
            </p:nvCxnSpPr>
            <p:spPr>
              <a:xfrm flipH="1">
                <a:off x="11160000" y="6299200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Hilfslinien"/>
              <p:cNvCxnSpPr/>
              <p:nvPr userDrawn="1"/>
            </p:nvCxnSpPr>
            <p:spPr>
              <a:xfrm flipH="1">
                <a:off x="11160000" y="710406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0" name="Regieanweisung // Fußzeile"/>
            <p:cNvSpPr txBox="1"/>
            <p:nvPr userDrawn="1"/>
          </p:nvSpPr>
          <p:spPr>
            <a:xfrm rot="10800000" flipH="1" flipV="1">
              <a:off x="1440000" y="6104778"/>
              <a:ext cx="5040000" cy="286609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Fußzeile pro Folie oder für alle/mehrere anpassen über Menü: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Einfügen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Text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Kopf- und Fußzeile</a:t>
              </a:r>
            </a:p>
          </p:txBody>
        </p:sp>
        <p:sp>
          <p:nvSpPr>
            <p:cNvPr id="51" name="Regieanweisung // Hilfslinien"/>
            <p:cNvSpPr txBox="1"/>
            <p:nvPr userDrawn="1"/>
          </p:nvSpPr>
          <p:spPr>
            <a:xfrm rot="10800000" flipH="1" flipV="1">
              <a:off x="1440000" y="-372592"/>
              <a:ext cx="5040000" cy="286609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b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Hilfslinien anzeigen über Menu: </a:t>
              </a:r>
              <a:b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</a:b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Ansicht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Anzeigen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Haken bei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Führungslinien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setzten</a:t>
              </a:r>
            </a:p>
          </p:txBody>
        </p:sp>
        <p:sp>
          <p:nvSpPr>
            <p:cNvPr id="92" name="Regieanweisung // Allgemein"/>
            <p:cNvSpPr txBox="1"/>
            <p:nvPr userDrawn="1"/>
          </p:nvSpPr>
          <p:spPr>
            <a:xfrm rot="10800000" flipH="1" flipV="1">
              <a:off x="-2030506" y="285751"/>
              <a:ext cx="1922506" cy="1003394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18000" rtlCol="0" anchor="ctr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Folie in Ursprungsform </a:t>
              </a:r>
            </a:p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bringen über Menu:</a:t>
              </a:r>
            </a:p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Start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Folien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Zurücksetzen</a:t>
              </a:r>
            </a:p>
            <a:p>
              <a:pPr indent="0" algn="r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</a:pP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Wechsel des Folienlayouts </a:t>
              </a:r>
              <a:b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</a:b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im Menü über:</a:t>
              </a:r>
            </a:p>
            <a:p>
              <a:pPr marL="0" marR="0" lvl="0" indent="0" algn="r" defTabSz="91366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Start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Folien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Layout</a:t>
              </a:r>
              <a:endParaRPr lang="de-DE" sz="899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endParaRPr>
            </a:p>
          </p:txBody>
        </p:sp>
        <p:grpSp>
          <p:nvGrpSpPr>
            <p:cNvPr id="93" name="Regieanweisung // Listenebenen"/>
            <p:cNvGrpSpPr/>
            <p:nvPr userDrawn="1"/>
          </p:nvGrpSpPr>
          <p:grpSpPr>
            <a:xfrm>
              <a:off x="-2225489" y="1289050"/>
              <a:ext cx="2117487" cy="1103703"/>
              <a:chOff x="-2808000" y="1854000"/>
              <a:chExt cx="2700000" cy="1386324"/>
            </a:xfrm>
          </p:grpSpPr>
          <p:pic>
            <p:nvPicPr>
              <p:cNvPr id="102" name="Bild Listenebenen erhöhen"/>
              <p:cNvPicPr>
                <a:picLocks noChangeAspect="1" noChangeArrowheads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019273" y="2448216"/>
                <a:ext cx="825004" cy="36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3" name="Bild Listenebenen verringern"/>
              <p:cNvPicPr>
                <a:picLocks noChangeAspect="1" noChangeArrowheads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019273" y="2880324"/>
                <a:ext cx="825004" cy="36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4" name="Listenebenen verringern"/>
              <p:cNvSpPr txBox="1"/>
              <p:nvPr userDrawn="1"/>
            </p:nvSpPr>
            <p:spPr>
              <a:xfrm rot="10800000" flipH="1" flipV="1">
                <a:off x="-2711274" y="2880324"/>
                <a:ext cx="16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ctr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indent="0" algn="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de-DE" sz="899" b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Listenebene verringern</a:t>
                </a:r>
              </a:p>
            </p:txBody>
          </p:sp>
          <p:sp>
            <p:nvSpPr>
              <p:cNvPr id="105" name="Regieanweisung // Listenebenen"/>
              <p:cNvSpPr txBox="1"/>
              <p:nvPr userDrawn="1"/>
            </p:nvSpPr>
            <p:spPr>
              <a:xfrm rot="10800000" flipH="1" flipV="1">
                <a:off x="-2808000" y="1854000"/>
                <a:ext cx="2700000" cy="648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indent="0" algn="r">
                  <a:lnSpc>
                    <a:spcPct val="100000"/>
                  </a:lnSpc>
                  <a:spcBef>
                    <a:spcPts val="899"/>
                  </a:spcBef>
                  <a:spcAft>
                    <a:spcPts val="0"/>
                  </a:spcAft>
                </a:pPr>
                <a:r>
                  <a:rPr lang="de-DE" sz="899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Wechsel der Textebene im Menü über: </a:t>
                </a:r>
                <a:br>
                  <a:rPr lang="de-DE" sz="899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</a:br>
                <a:r>
                  <a:rPr lang="de-DE" sz="899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Start</a:t>
                </a:r>
                <a:r>
                  <a:rPr lang="de-DE" sz="899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 // </a:t>
                </a:r>
                <a:r>
                  <a:rPr lang="de-DE" sz="899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Absatz</a:t>
                </a:r>
                <a:r>
                  <a:rPr lang="de-DE" sz="899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 // </a:t>
                </a:r>
                <a:r>
                  <a:rPr lang="de-DE" sz="899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Listenebene </a:t>
                </a:r>
                <a:br>
                  <a:rPr lang="de-DE" sz="899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</a:br>
                <a:r>
                  <a:rPr lang="de-DE" sz="899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erhöhen/verringern</a:t>
                </a:r>
              </a:p>
            </p:txBody>
          </p:sp>
          <p:sp>
            <p:nvSpPr>
              <p:cNvPr id="106" name="Listenebenen erhöhen"/>
              <p:cNvSpPr txBox="1"/>
              <p:nvPr userDrawn="1"/>
            </p:nvSpPr>
            <p:spPr>
              <a:xfrm rot="10800000" flipH="1" flipV="1">
                <a:off x="-2711274" y="2448216"/>
                <a:ext cx="16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ctr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indent="0" algn="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de-DE" sz="899" b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Listenebene erhöhen</a:t>
                </a:r>
              </a:p>
            </p:txBody>
          </p:sp>
        </p:grpSp>
        <p:cxnSp>
          <p:nvCxnSpPr>
            <p:cNvPr id="94" name="Hilfslinien"/>
            <p:cNvCxnSpPr/>
            <p:nvPr userDrawn="1"/>
          </p:nvCxnSpPr>
          <p:spPr>
            <a:xfrm flipH="1">
              <a:off x="-468000" y="285750"/>
              <a:ext cx="360000" cy="0"/>
            </a:xfrm>
            <a:prstGeom prst="line">
              <a:avLst/>
            </a:prstGeom>
            <a:ln w="127" cap="sq">
              <a:solidFill>
                <a:schemeClr val="tx1">
                  <a:lumMod val="65000"/>
                  <a:lumOff val="35000"/>
                </a:schemeClr>
              </a:solidFill>
              <a:miter lim="800000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5" name="Gruppieren 94"/>
            <p:cNvGrpSpPr/>
            <p:nvPr userDrawn="1"/>
          </p:nvGrpSpPr>
          <p:grpSpPr>
            <a:xfrm>
              <a:off x="10800000" y="285635"/>
              <a:ext cx="360000" cy="5370172"/>
              <a:chOff x="10800000" y="358775"/>
              <a:chExt cx="360000" cy="6745288"/>
            </a:xfrm>
          </p:grpSpPr>
          <p:cxnSp>
            <p:nvCxnSpPr>
              <p:cNvPr id="96" name="Hilfslinien"/>
              <p:cNvCxnSpPr/>
              <p:nvPr userDrawn="1"/>
            </p:nvCxnSpPr>
            <p:spPr>
              <a:xfrm flipH="1">
                <a:off x="10800000" y="358775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Hilfslinien"/>
              <p:cNvCxnSpPr/>
              <p:nvPr userDrawn="1"/>
            </p:nvCxnSpPr>
            <p:spPr>
              <a:xfrm flipH="1">
                <a:off x="10800000" y="45561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Hilfslinien"/>
              <p:cNvCxnSpPr/>
              <p:nvPr userDrawn="1"/>
            </p:nvCxnSpPr>
            <p:spPr>
              <a:xfrm flipH="1">
                <a:off x="10800000" y="1619250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Hilfslinien"/>
              <p:cNvCxnSpPr/>
              <p:nvPr userDrawn="1"/>
            </p:nvCxnSpPr>
            <p:spPr>
              <a:xfrm flipH="1">
                <a:off x="10800000" y="6299200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Hilfslinien"/>
              <p:cNvCxnSpPr/>
              <p:nvPr userDrawn="1"/>
            </p:nvCxnSpPr>
            <p:spPr>
              <a:xfrm flipH="1">
                <a:off x="10800000" y="710406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Hilfslinien"/>
              <p:cNvCxnSpPr/>
              <p:nvPr userDrawn="1"/>
            </p:nvCxnSpPr>
            <p:spPr>
              <a:xfrm flipH="1">
                <a:off x="10800000" y="152876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076270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lbild mit Fußze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7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2"/>
            <a:ext cx="10693400" cy="62992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599"/>
            </a:lvl1pPr>
          </a:lstStyle>
          <a:p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r>
              <a:rPr lang="de-DE"/>
              <a:t>Bild einfügen</a:t>
            </a: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/>
              <a:t>1. Sitzung WVL-Kommission - Bericht WVL-ArGe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de-DE"/>
              <a:t>Seite </a:t>
            </a:r>
            <a:fld id="{7742BE65-FDB8-40E0-941F-A320667A7227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5" name="Textplatzhalter 5"/>
          <p:cNvSpPr>
            <a:spLocks noGrp="1"/>
          </p:cNvSpPr>
          <p:nvPr>
            <p:ph type="body" sz="quarter" idx="18" hasCustomPrompt="1"/>
          </p:nvPr>
        </p:nvSpPr>
        <p:spPr>
          <a:xfrm>
            <a:off x="72000" y="6336001"/>
            <a:ext cx="3129840" cy="180001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de-DE" sz="699" b="0" i="0" u="none" strike="noStrike" baseline="0" smtClean="0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/>
            </a:lvl5pPr>
            <a:lvl6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/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/>
            </a:lvl9pPr>
          </a:lstStyle>
          <a:p>
            <a:pPr lvl="0"/>
            <a:r>
              <a:rPr lang="de-DE" sz="699" b="0" i="0" u="none" strike="noStrike" baseline="0">
                <a:latin typeface="Apertura-Regular"/>
              </a:rPr>
              <a:t>Copyright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2261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trenner mit Farb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8788" y="358777"/>
            <a:ext cx="9775825" cy="1169988"/>
          </a:xfrm>
        </p:spPr>
        <p:txBody>
          <a:bodyPr/>
          <a:lstStyle>
            <a:lvl1pPr>
              <a:defRPr sz="2798">
                <a:solidFill>
                  <a:schemeClr val="bg1"/>
                </a:solidFill>
              </a:defRPr>
            </a:lvl1pPr>
          </a:lstStyle>
          <a:p>
            <a:r>
              <a:rPr lang="de-DE"/>
              <a:t>Headline einfügen auch zweizeilig</a:t>
            </a:r>
            <a:br>
              <a:rPr lang="de-DE"/>
            </a:br>
            <a:r>
              <a:rPr lang="de-DE"/>
              <a:t>Layout: Kapiteltrenner mit Farbe</a:t>
            </a:r>
          </a:p>
        </p:txBody>
      </p:sp>
      <p:sp>
        <p:nvSpPr>
          <p:cNvPr id="85" name="Fußzeilenplatzhalter 8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400">
                <a:solidFill>
                  <a:schemeClr val="tx2"/>
                </a:solidFill>
              </a:defRPr>
            </a:lvl1pPr>
          </a:lstStyle>
          <a:p>
            <a:r>
              <a:rPr lang="de-DE"/>
              <a:t>1. Sitzung WVL-Kommission - Bericht WVL-ArGe</a:t>
            </a:r>
          </a:p>
        </p:txBody>
      </p:sp>
      <p:sp>
        <p:nvSpPr>
          <p:cNvPr id="86" name="Foliennummernplatzhalter 8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400">
                <a:solidFill>
                  <a:schemeClr val="tx2"/>
                </a:solidFill>
              </a:defRPr>
            </a:lvl1pPr>
          </a:lstStyle>
          <a:p>
            <a:r>
              <a:rPr lang="de-DE"/>
              <a:t>Seite </a:t>
            </a:r>
            <a:fld id="{7742BE65-FDB8-40E0-941F-A320667A7227}" type="slidenum">
              <a:rPr lang="de-DE" smtClean="0"/>
              <a:pPr/>
              <a:t>‹Nr.›</a:t>
            </a:fld>
            <a:endParaRPr lang="de-DE"/>
          </a:p>
        </p:txBody>
      </p:sp>
      <p:grpSp>
        <p:nvGrpSpPr>
          <p:cNvPr id="87" name="Gruppieren 86"/>
          <p:cNvGrpSpPr/>
          <p:nvPr userDrawn="1"/>
        </p:nvGrpSpPr>
        <p:grpSpPr>
          <a:xfrm>
            <a:off x="-2225488" y="-467999"/>
            <a:ext cx="13385489" cy="8496001"/>
            <a:chOff x="-2225489" y="-372592"/>
            <a:chExt cx="13385489" cy="6763979"/>
          </a:xfrm>
        </p:grpSpPr>
        <p:grpSp>
          <p:nvGrpSpPr>
            <p:cNvPr id="88" name="Hilfslinien oben"/>
            <p:cNvGrpSpPr/>
            <p:nvPr userDrawn="1"/>
          </p:nvGrpSpPr>
          <p:grpSpPr>
            <a:xfrm>
              <a:off x="458788" y="-372591"/>
              <a:ext cx="9775825" cy="286609"/>
              <a:chOff x="458788" y="-468000"/>
              <a:chExt cx="9775825" cy="360000"/>
            </a:xfrm>
          </p:grpSpPr>
          <p:cxnSp>
            <p:nvCxnSpPr>
              <p:cNvPr id="112" name="Hilfslinien"/>
              <p:cNvCxnSpPr/>
              <p:nvPr userDrawn="1"/>
            </p:nvCxnSpPr>
            <p:spPr>
              <a:xfrm flipV="1">
                <a:off x="458788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Hilfslinien"/>
              <p:cNvCxnSpPr/>
              <p:nvPr userDrawn="1"/>
            </p:nvCxnSpPr>
            <p:spPr>
              <a:xfrm flipV="1">
                <a:off x="10234613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9" name="Hilfslinien unten"/>
            <p:cNvGrpSpPr/>
            <p:nvPr userDrawn="1"/>
          </p:nvGrpSpPr>
          <p:grpSpPr>
            <a:xfrm>
              <a:off x="458788" y="6104778"/>
              <a:ext cx="9775825" cy="286609"/>
              <a:chOff x="458788" y="-468000"/>
              <a:chExt cx="9775825" cy="360000"/>
            </a:xfrm>
          </p:grpSpPr>
          <p:cxnSp>
            <p:nvCxnSpPr>
              <p:cNvPr id="110" name="Hilfslinien"/>
              <p:cNvCxnSpPr/>
              <p:nvPr userDrawn="1"/>
            </p:nvCxnSpPr>
            <p:spPr>
              <a:xfrm flipV="1">
                <a:off x="458788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Hilfslinien"/>
              <p:cNvCxnSpPr/>
              <p:nvPr userDrawn="1"/>
            </p:nvCxnSpPr>
            <p:spPr>
              <a:xfrm flipV="1">
                <a:off x="10234613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0" name="Hilfslinien links"/>
            <p:cNvGrpSpPr/>
            <p:nvPr userDrawn="1"/>
          </p:nvGrpSpPr>
          <p:grpSpPr>
            <a:xfrm>
              <a:off x="-468000" y="5015026"/>
              <a:ext cx="360000" cy="640781"/>
              <a:chOff x="11160000" y="6299200"/>
              <a:chExt cx="360000" cy="804863"/>
            </a:xfrm>
          </p:grpSpPr>
          <p:cxnSp>
            <p:nvCxnSpPr>
              <p:cNvPr id="108" name="Hilfslinien"/>
              <p:cNvCxnSpPr/>
              <p:nvPr userDrawn="1"/>
            </p:nvCxnSpPr>
            <p:spPr>
              <a:xfrm flipH="1">
                <a:off x="11160000" y="6299200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Hilfslinien"/>
              <p:cNvCxnSpPr/>
              <p:nvPr userDrawn="1"/>
            </p:nvCxnSpPr>
            <p:spPr>
              <a:xfrm flipH="1">
                <a:off x="11160000" y="710406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1" name="Regieanweisung // Fußzeile"/>
            <p:cNvSpPr txBox="1"/>
            <p:nvPr userDrawn="1"/>
          </p:nvSpPr>
          <p:spPr>
            <a:xfrm rot="10800000" flipH="1" flipV="1">
              <a:off x="1440000" y="6104778"/>
              <a:ext cx="5040000" cy="286609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Fußzeile pro Folie oder für alle/mehrere anpassen über Menü: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Einfügen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Text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Kopf- und Fußzeile</a:t>
              </a:r>
            </a:p>
          </p:txBody>
        </p:sp>
        <p:sp>
          <p:nvSpPr>
            <p:cNvPr id="92" name="Regieanweisung // Hilfslinien"/>
            <p:cNvSpPr txBox="1"/>
            <p:nvPr userDrawn="1"/>
          </p:nvSpPr>
          <p:spPr>
            <a:xfrm rot="10800000" flipH="1" flipV="1">
              <a:off x="1440000" y="-372592"/>
              <a:ext cx="5040000" cy="286609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b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Hilfslinien anzeigen über Menu: </a:t>
              </a:r>
              <a:b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</a:b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Ansicht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Anzeigen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Haken bei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Führungslinien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setzten</a:t>
              </a:r>
            </a:p>
          </p:txBody>
        </p:sp>
        <p:sp>
          <p:nvSpPr>
            <p:cNvPr id="93" name="Regieanweisung // Allgemein"/>
            <p:cNvSpPr txBox="1"/>
            <p:nvPr userDrawn="1"/>
          </p:nvSpPr>
          <p:spPr>
            <a:xfrm rot="10800000" flipH="1" flipV="1">
              <a:off x="-2030506" y="285751"/>
              <a:ext cx="1922506" cy="1003394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18000" rtlCol="0" anchor="ctr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Folie in Ursprungsform </a:t>
              </a:r>
            </a:p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bringen über Menu:</a:t>
              </a:r>
            </a:p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Start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Folien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Zurücksetzen</a:t>
              </a:r>
            </a:p>
            <a:p>
              <a:pPr indent="0" algn="r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</a:pP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Wechsel des Folienlayouts </a:t>
              </a:r>
              <a:b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</a:b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im Menü über:</a:t>
              </a:r>
            </a:p>
            <a:p>
              <a:pPr marL="0" marR="0" lvl="0" indent="0" algn="r" defTabSz="91366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Start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Folien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Layout</a:t>
              </a:r>
              <a:endParaRPr lang="de-DE" sz="899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endParaRPr>
            </a:p>
          </p:txBody>
        </p:sp>
        <p:grpSp>
          <p:nvGrpSpPr>
            <p:cNvPr id="94" name="Regieanweisung // Listenebenen"/>
            <p:cNvGrpSpPr/>
            <p:nvPr userDrawn="1"/>
          </p:nvGrpSpPr>
          <p:grpSpPr>
            <a:xfrm>
              <a:off x="-2225489" y="1289050"/>
              <a:ext cx="2117487" cy="1103703"/>
              <a:chOff x="-2808000" y="1854000"/>
              <a:chExt cx="2700000" cy="1386324"/>
            </a:xfrm>
          </p:grpSpPr>
          <p:pic>
            <p:nvPicPr>
              <p:cNvPr id="103" name="Bild Listenebenen erhöhen"/>
              <p:cNvPicPr>
                <a:picLocks noChangeAspect="1" noChangeArrowheads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019273" y="2448216"/>
                <a:ext cx="825004" cy="36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4" name="Bild Listenebenen verringern"/>
              <p:cNvPicPr>
                <a:picLocks noChangeAspect="1" noChangeArrowheads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019273" y="2880324"/>
                <a:ext cx="825004" cy="36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5" name="Listenebenen verringern"/>
              <p:cNvSpPr txBox="1"/>
              <p:nvPr userDrawn="1"/>
            </p:nvSpPr>
            <p:spPr>
              <a:xfrm rot="10800000" flipH="1" flipV="1">
                <a:off x="-2711274" y="2880324"/>
                <a:ext cx="16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ctr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indent="0" algn="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de-DE" sz="899" b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Listenebene verringern</a:t>
                </a:r>
              </a:p>
            </p:txBody>
          </p:sp>
          <p:sp>
            <p:nvSpPr>
              <p:cNvPr id="106" name="Regieanweisung // Listenebenen"/>
              <p:cNvSpPr txBox="1"/>
              <p:nvPr userDrawn="1"/>
            </p:nvSpPr>
            <p:spPr>
              <a:xfrm rot="10800000" flipH="1" flipV="1">
                <a:off x="-2808000" y="1854000"/>
                <a:ext cx="2700000" cy="648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indent="0" algn="r">
                  <a:lnSpc>
                    <a:spcPct val="100000"/>
                  </a:lnSpc>
                  <a:spcBef>
                    <a:spcPts val="899"/>
                  </a:spcBef>
                  <a:spcAft>
                    <a:spcPts val="0"/>
                  </a:spcAft>
                </a:pPr>
                <a:r>
                  <a:rPr lang="de-DE" sz="899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Wechsel der Textebene im Menü über: </a:t>
                </a:r>
                <a:br>
                  <a:rPr lang="de-DE" sz="899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</a:br>
                <a:r>
                  <a:rPr lang="de-DE" sz="899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Start</a:t>
                </a:r>
                <a:r>
                  <a:rPr lang="de-DE" sz="899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 // </a:t>
                </a:r>
                <a:r>
                  <a:rPr lang="de-DE" sz="899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Absatz</a:t>
                </a:r>
                <a:r>
                  <a:rPr lang="de-DE" sz="899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 // </a:t>
                </a:r>
                <a:r>
                  <a:rPr lang="de-DE" sz="899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Listenebene </a:t>
                </a:r>
                <a:br>
                  <a:rPr lang="de-DE" sz="899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</a:br>
                <a:r>
                  <a:rPr lang="de-DE" sz="899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erhöhen/verringern</a:t>
                </a:r>
              </a:p>
            </p:txBody>
          </p:sp>
          <p:sp>
            <p:nvSpPr>
              <p:cNvPr id="107" name="Listenebenen erhöhen"/>
              <p:cNvSpPr txBox="1"/>
              <p:nvPr userDrawn="1"/>
            </p:nvSpPr>
            <p:spPr>
              <a:xfrm rot="10800000" flipH="1" flipV="1">
                <a:off x="-2711274" y="2448216"/>
                <a:ext cx="16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ctr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indent="0" algn="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de-DE" sz="899" b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Listenebene erhöhen</a:t>
                </a:r>
              </a:p>
            </p:txBody>
          </p:sp>
        </p:grpSp>
        <p:cxnSp>
          <p:nvCxnSpPr>
            <p:cNvPr id="95" name="Hilfslinien"/>
            <p:cNvCxnSpPr/>
            <p:nvPr userDrawn="1"/>
          </p:nvCxnSpPr>
          <p:spPr>
            <a:xfrm flipH="1">
              <a:off x="-468000" y="285750"/>
              <a:ext cx="360000" cy="0"/>
            </a:xfrm>
            <a:prstGeom prst="line">
              <a:avLst/>
            </a:prstGeom>
            <a:ln w="127" cap="sq">
              <a:solidFill>
                <a:schemeClr val="tx1">
                  <a:lumMod val="65000"/>
                  <a:lumOff val="35000"/>
                </a:schemeClr>
              </a:solidFill>
              <a:miter lim="800000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6" name="Gruppieren 95"/>
            <p:cNvGrpSpPr/>
            <p:nvPr userDrawn="1"/>
          </p:nvGrpSpPr>
          <p:grpSpPr>
            <a:xfrm>
              <a:off x="10800000" y="285635"/>
              <a:ext cx="360000" cy="5370172"/>
              <a:chOff x="10800000" y="358775"/>
              <a:chExt cx="360000" cy="6745288"/>
            </a:xfrm>
          </p:grpSpPr>
          <p:cxnSp>
            <p:nvCxnSpPr>
              <p:cNvPr id="97" name="Hilfslinien"/>
              <p:cNvCxnSpPr/>
              <p:nvPr userDrawn="1"/>
            </p:nvCxnSpPr>
            <p:spPr>
              <a:xfrm flipH="1">
                <a:off x="10800000" y="358775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Hilfslinien"/>
              <p:cNvCxnSpPr/>
              <p:nvPr userDrawn="1"/>
            </p:nvCxnSpPr>
            <p:spPr>
              <a:xfrm flipH="1">
                <a:off x="10800000" y="45561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Hilfslinien"/>
              <p:cNvCxnSpPr/>
              <p:nvPr userDrawn="1"/>
            </p:nvCxnSpPr>
            <p:spPr>
              <a:xfrm flipH="1">
                <a:off x="10800000" y="1619250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Hilfslinien"/>
              <p:cNvCxnSpPr/>
              <p:nvPr userDrawn="1"/>
            </p:nvCxnSpPr>
            <p:spPr>
              <a:xfrm flipH="1">
                <a:off x="10800000" y="6299200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Hilfslinien"/>
              <p:cNvCxnSpPr/>
              <p:nvPr userDrawn="1"/>
            </p:nvCxnSpPr>
            <p:spPr>
              <a:xfrm flipH="1">
                <a:off x="10800000" y="710406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Hilfslinien"/>
              <p:cNvCxnSpPr/>
              <p:nvPr userDrawn="1"/>
            </p:nvCxnSpPr>
            <p:spPr>
              <a:xfrm flipH="1">
                <a:off x="10800000" y="152876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795207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trenner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 sz="400">
                <a:solidFill>
                  <a:schemeClr val="bg1"/>
                </a:solidFill>
              </a:defRPr>
            </a:lvl1pPr>
          </a:lstStyle>
          <a:p>
            <a:r>
              <a:rPr lang="de-DE"/>
              <a:t>1. Sitzung WVL-Kommission - Bericht WVL-ArGe</a:t>
            </a:r>
          </a:p>
        </p:txBody>
      </p:sp>
      <p:sp>
        <p:nvSpPr>
          <p:cNvPr id="88" name="Foliennummernplatzhalter 8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z="400">
                <a:solidFill>
                  <a:schemeClr val="bg1"/>
                </a:solidFill>
              </a:defRPr>
            </a:lvl1pPr>
          </a:lstStyle>
          <a:p>
            <a:r>
              <a:rPr lang="de-DE"/>
              <a:t>Seite </a:t>
            </a:r>
            <a:fld id="{7742BE65-FDB8-40E0-941F-A320667A7227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6" name="Bildplatzhalter 7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0693400" cy="7561263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599"/>
            </a:lvl1pPr>
          </a:lstStyle>
          <a:p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r>
              <a:rPr lang="de-DE"/>
              <a:t>Bild einfügen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8788" y="358777"/>
            <a:ext cx="9775825" cy="1169988"/>
          </a:xfrm>
        </p:spPr>
        <p:txBody>
          <a:bodyPr/>
          <a:lstStyle>
            <a:lvl1pPr>
              <a:defRPr sz="2798">
                <a:solidFill>
                  <a:schemeClr val="tx1"/>
                </a:solidFill>
              </a:defRPr>
            </a:lvl1pPr>
          </a:lstStyle>
          <a:p>
            <a:r>
              <a:rPr lang="de-DE"/>
              <a:t>Headline einfügen auch zweizeilig</a:t>
            </a:r>
            <a:br>
              <a:rPr lang="de-DE"/>
            </a:br>
            <a:r>
              <a:rPr lang="de-DE"/>
              <a:t>Layout: Kapiteltrenner mit Bild</a:t>
            </a:r>
          </a:p>
        </p:txBody>
      </p:sp>
      <p:sp>
        <p:nvSpPr>
          <p:cNvPr id="7" name="Textplatzhalter 5"/>
          <p:cNvSpPr>
            <a:spLocks noGrp="1"/>
          </p:cNvSpPr>
          <p:nvPr>
            <p:ph type="body" sz="quarter" idx="11" hasCustomPrompt="1"/>
          </p:nvPr>
        </p:nvSpPr>
        <p:spPr>
          <a:xfrm>
            <a:off x="72000" y="7308001"/>
            <a:ext cx="4680000" cy="180001"/>
          </a:xfrm>
        </p:spPr>
        <p:txBody>
          <a:bodyPr anchor="b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699">
                <a:solidFill>
                  <a:schemeClr val="bg1"/>
                </a:solidFill>
              </a:defRPr>
            </a:lvl1pPr>
            <a:lvl2pPr marL="0" indent="0" algn="r">
              <a:lnSpc>
                <a:spcPct val="100000"/>
              </a:lnSpc>
              <a:spcBef>
                <a:spcPts val="0"/>
              </a:spcBef>
              <a:buNone/>
              <a:defRPr sz="699">
                <a:solidFill>
                  <a:schemeClr val="bg1"/>
                </a:solidFill>
              </a:defRPr>
            </a:lvl2pPr>
            <a:lvl3pPr marL="0" indent="0" algn="r">
              <a:lnSpc>
                <a:spcPct val="100000"/>
              </a:lnSpc>
              <a:spcBef>
                <a:spcPts val="0"/>
              </a:spcBef>
              <a:buNone/>
              <a:defRPr sz="699">
                <a:solidFill>
                  <a:schemeClr val="bg1"/>
                </a:solidFill>
              </a:defRPr>
            </a:lvl3pPr>
            <a:lvl4pPr marL="0" indent="0" algn="r">
              <a:lnSpc>
                <a:spcPct val="100000"/>
              </a:lnSpc>
              <a:spcBef>
                <a:spcPts val="0"/>
              </a:spcBef>
              <a:buNone/>
              <a:defRPr sz="699">
                <a:solidFill>
                  <a:schemeClr val="bg1"/>
                </a:solidFill>
              </a:defRPr>
            </a:lvl4pPr>
            <a:lvl5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>
                <a:solidFill>
                  <a:schemeClr val="bg1"/>
                </a:solidFill>
              </a:defRPr>
            </a:lvl5pPr>
            <a:lvl6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>
                <a:solidFill>
                  <a:schemeClr val="bg1"/>
                </a:solidFill>
              </a:defRPr>
            </a:lvl6pPr>
            <a:lvl7pPr marL="0" indent="0" algn="r">
              <a:lnSpc>
                <a:spcPct val="100000"/>
              </a:lnSpc>
              <a:spcBef>
                <a:spcPts val="0"/>
              </a:spcBef>
              <a:buNone/>
              <a:defRPr sz="699">
                <a:solidFill>
                  <a:schemeClr val="bg1"/>
                </a:solidFill>
              </a:defRPr>
            </a:lvl7pPr>
            <a:lvl8pPr marL="0" indent="0" algn="r">
              <a:lnSpc>
                <a:spcPct val="100000"/>
              </a:lnSpc>
              <a:spcBef>
                <a:spcPts val="0"/>
              </a:spcBef>
              <a:buNone/>
              <a:defRPr sz="699">
                <a:solidFill>
                  <a:schemeClr val="bg1"/>
                </a:solidFill>
              </a:defRPr>
            </a:lvl8pPr>
            <a:lvl9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>
                <a:solidFill>
                  <a:schemeClr val="bg1"/>
                </a:solidFill>
              </a:defRPr>
            </a:lvl9pPr>
          </a:lstStyle>
          <a:p>
            <a:pPr lvl="0"/>
            <a:r>
              <a:rPr lang="de-DE"/>
              <a:t>Copyright</a:t>
            </a:r>
          </a:p>
        </p:txBody>
      </p:sp>
      <p:grpSp>
        <p:nvGrpSpPr>
          <p:cNvPr id="47" name="Gruppieren 46"/>
          <p:cNvGrpSpPr/>
          <p:nvPr userDrawn="1"/>
        </p:nvGrpSpPr>
        <p:grpSpPr>
          <a:xfrm>
            <a:off x="-2225488" y="-467999"/>
            <a:ext cx="13385489" cy="8496001"/>
            <a:chOff x="-2225489" y="-372592"/>
            <a:chExt cx="13385489" cy="6763979"/>
          </a:xfrm>
        </p:grpSpPr>
        <p:grpSp>
          <p:nvGrpSpPr>
            <p:cNvPr id="89" name="Hilfslinien oben"/>
            <p:cNvGrpSpPr/>
            <p:nvPr userDrawn="1"/>
          </p:nvGrpSpPr>
          <p:grpSpPr>
            <a:xfrm>
              <a:off x="458788" y="-372591"/>
              <a:ext cx="9775825" cy="286609"/>
              <a:chOff x="458788" y="-468000"/>
              <a:chExt cx="9775825" cy="360000"/>
            </a:xfrm>
          </p:grpSpPr>
          <p:cxnSp>
            <p:nvCxnSpPr>
              <p:cNvPr id="113" name="Hilfslinien"/>
              <p:cNvCxnSpPr/>
              <p:nvPr userDrawn="1"/>
            </p:nvCxnSpPr>
            <p:spPr>
              <a:xfrm flipV="1">
                <a:off x="458788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Hilfslinien"/>
              <p:cNvCxnSpPr/>
              <p:nvPr userDrawn="1"/>
            </p:nvCxnSpPr>
            <p:spPr>
              <a:xfrm flipV="1">
                <a:off x="10234613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0" name="Hilfslinien unten"/>
            <p:cNvGrpSpPr/>
            <p:nvPr userDrawn="1"/>
          </p:nvGrpSpPr>
          <p:grpSpPr>
            <a:xfrm>
              <a:off x="458788" y="6104778"/>
              <a:ext cx="9775825" cy="286609"/>
              <a:chOff x="458788" y="-468000"/>
              <a:chExt cx="9775825" cy="360000"/>
            </a:xfrm>
          </p:grpSpPr>
          <p:cxnSp>
            <p:nvCxnSpPr>
              <p:cNvPr id="111" name="Hilfslinien"/>
              <p:cNvCxnSpPr/>
              <p:nvPr userDrawn="1"/>
            </p:nvCxnSpPr>
            <p:spPr>
              <a:xfrm flipV="1">
                <a:off x="458788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Hilfslinien"/>
              <p:cNvCxnSpPr/>
              <p:nvPr userDrawn="1"/>
            </p:nvCxnSpPr>
            <p:spPr>
              <a:xfrm flipV="1">
                <a:off x="10234613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1" name="Hilfslinien links"/>
            <p:cNvGrpSpPr/>
            <p:nvPr userDrawn="1"/>
          </p:nvGrpSpPr>
          <p:grpSpPr>
            <a:xfrm>
              <a:off x="-468000" y="5015026"/>
              <a:ext cx="360000" cy="640781"/>
              <a:chOff x="11160000" y="6299200"/>
              <a:chExt cx="360000" cy="804863"/>
            </a:xfrm>
          </p:grpSpPr>
          <p:cxnSp>
            <p:nvCxnSpPr>
              <p:cNvPr id="109" name="Hilfslinien"/>
              <p:cNvCxnSpPr/>
              <p:nvPr userDrawn="1"/>
            </p:nvCxnSpPr>
            <p:spPr>
              <a:xfrm flipH="1">
                <a:off x="11160000" y="6299200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Hilfslinien"/>
              <p:cNvCxnSpPr/>
              <p:nvPr userDrawn="1"/>
            </p:nvCxnSpPr>
            <p:spPr>
              <a:xfrm flipH="1">
                <a:off x="11160000" y="710406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2" name="Regieanweisung // Fußzeile"/>
            <p:cNvSpPr txBox="1"/>
            <p:nvPr userDrawn="1"/>
          </p:nvSpPr>
          <p:spPr>
            <a:xfrm rot="10800000" flipH="1" flipV="1">
              <a:off x="1440000" y="6104778"/>
              <a:ext cx="5040000" cy="286609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Fußzeile pro Folie oder für alle/mehrere anpassen über Menü: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Einfügen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Text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Kopf- und Fußzeile</a:t>
              </a:r>
            </a:p>
          </p:txBody>
        </p:sp>
        <p:sp>
          <p:nvSpPr>
            <p:cNvPr id="93" name="Regieanweisung // Hilfslinien"/>
            <p:cNvSpPr txBox="1"/>
            <p:nvPr userDrawn="1"/>
          </p:nvSpPr>
          <p:spPr>
            <a:xfrm rot="10800000" flipH="1" flipV="1">
              <a:off x="1440000" y="-372592"/>
              <a:ext cx="5040000" cy="286609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b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Hilfslinien anzeigen über Menu: </a:t>
              </a:r>
              <a:b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</a:b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Ansicht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Anzeigen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Haken bei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Führungslinien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setzten</a:t>
              </a:r>
            </a:p>
          </p:txBody>
        </p:sp>
        <p:sp>
          <p:nvSpPr>
            <p:cNvPr id="94" name="Regieanweisung // Allgemein"/>
            <p:cNvSpPr txBox="1"/>
            <p:nvPr userDrawn="1"/>
          </p:nvSpPr>
          <p:spPr>
            <a:xfrm rot="10800000" flipH="1" flipV="1">
              <a:off x="-2030506" y="285751"/>
              <a:ext cx="1922506" cy="1003394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18000" rtlCol="0" anchor="ctr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Folie in Ursprungsform </a:t>
              </a:r>
            </a:p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bringen über Menu:</a:t>
              </a:r>
            </a:p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Start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Folien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Zurücksetzen</a:t>
              </a:r>
            </a:p>
            <a:p>
              <a:pPr indent="0" algn="r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</a:pP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Wechsel des Folienlayouts </a:t>
              </a:r>
              <a:b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</a:b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im Menü über:</a:t>
              </a:r>
            </a:p>
            <a:p>
              <a:pPr marL="0" marR="0" lvl="0" indent="0" algn="r" defTabSz="91366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Start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Folien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Layout</a:t>
              </a:r>
              <a:endParaRPr lang="de-DE" sz="899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endParaRPr>
            </a:p>
          </p:txBody>
        </p:sp>
        <p:grpSp>
          <p:nvGrpSpPr>
            <p:cNvPr id="95" name="Regieanweisung // Listenebenen"/>
            <p:cNvGrpSpPr/>
            <p:nvPr userDrawn="1"/>
          </p:nvGrpSpPr>
          <p:grpSpPr>
            <a:xfrm>
              <a:off x="-2225489" y="1289050"/>
              <a:ext cx="2117487" cy="1103703"/>
              <a:chOff x="-2808000" y="1854000"/>
              <a:chExt cx="2700000" cy="1386324"/>
            </a:xfrm>
          </p:grpSpPr>
          <p:pic>
            <p:nvPicPr>
              <p:cNvPr id="104" name="Bild Listenebenen erhöhen"/>
              <p:cNvPicPr>
                <a:picLocks noChangeAspect="1" noChangeArrowheads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019273" y="2448216"/>
                <a:ext cx="825004" cy="36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5" name="Bild Listenebenen verringern"/>
              <p:cNvPicPr>
                <a:picLocks noChangeAspect="1" noChangeArrowheads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019273" y="2880324"/>
                <a:ext cx="825004" cy="36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6" name="Listenebenen verringern"/>
              <p:cNvSpPr txBox="1"/>
              <p:nvPr userDrawn="1"/>
            </p:nvSpPr>
            <p:spPr>
              <a:xfrm rot="10800000" flipH="1" flipV="1">
                <a:off x="-2711274" y="2880324"/>
                <a:ext cx="16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ctr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indent="0" algn="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de-DE" sz="899" b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Listenebene verringern</a:t>
                </a:r>
              </a:p>
            </p:txBody>
          </p:sp>
          <p:sp>
            <p:nvSpPr>
              <p:cNvPr id="107" name="Regieanweisung // Listenebenen"/>
              <p:cNvSpPr txBox="1"/>
              <p:nvPr userDrawn="1"/>
            </p:nvSpPr>
            <p:spPr>
              <a:xfrm rot="10800000" flipH="1" flipV="1">
                <a:off x="-2808000" y="1854000"/>
                <a:ext cx="2700000" cy="648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indent="0" algn="r">
                  <a:lnSpc>
                    <a:spcPct val="100000"/>
                  </a:lnSpc>
                  <a:spcBef>
                    <a:spcPts val="899"/>
                  </a:spcBef>
                  <a:spcAft>
                    <a:spcPts val="0"/>
                  </a:spcAft>
                </a:pPr>
                <a:r>
                  <a:rPr lang="de-DE" sz="899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Wechsel der Textebene im Menü über: </a:t>
                </a:r>
                <a:br>
                  <a:rPr lang="de-DE" sz="899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</a:br>
                <a:r>
                  <a:rPr lang="de-DE" sz="899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Start</a:t>
                </a:r>
                <a:r>
                  <a:rPr lang="de-DE" sz="899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 // </a:t>
                </a:r>
                <a:r>
                  <a:rPr lang="de-DE" sz="899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Absatz</a:t>
                </a:r>
                <a:r>
                  <a:rPr lang="de-DE" sz="899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 // </a:t>
                </a:r>
                <a:r>
                  <a:rPr lang="de-DE" sz="899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Listenebene </a:t>
                </a:r>
                <a:br>
                  <a:rPr lang="de-DE" sz="899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</a:br>
                <a:r>
                  <a:rPr lang="de-DE" sz="899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erhöhen/verringern</a:t>
                </a:r>
              </a:p>
            </p:txBody>
          </p:sp>
          <p:sp>
            <p:nvSpPr>
              <p:cNvPr id="108" name="Listenebenen erhöhen"/>
              <p:cNvSpPr txBox="1"/>
              <p:nvPr userDrawn="1"/>
            </p:nvSpPr>
            <p:spPr>
              <a:xfrm rot="10800000" flipH="1" flipV="1">
                <a:off x="-2711274" y="2448216"/>
                <a:ext cx="16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ctr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indent="0" algn="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de-DE" sz="899" b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Listenebene erhöhen</a:t>
                </a:r>
              </a:p>
            </p:txBody>
          </p:sp>
        </p:grpSp>
        <p:cxnSp>
          <p:nvCxnSpPr>
            <p:cNvPr id="96" name="Hilfslinien"/>
            <p:cNvCxnSpPr/>
            <p:nvPr userDrawn="1"/>
          </p:nvCxnSpPr>
          <p:spPr>
            <a:xfrm flipH="1">
              <a:off x="-468000" y="285750"/>
              <a:ext cx="360000" cy="0"/>
            </a:xfrm>
            <a:prstGeom prst="line">
              <a:avLst/>
            </a:prstGeom>
            <a:ln w="127" cap="sq">
              <a:solidFill>
                <a:schemeClr val="tx1">
                  <a:lumMod val="65000"/>
                  <a:lumOff val="35000"/>
                </a:schemeClr>
              </a:solidFill>
              <a:miter lim="800000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7" name="Gruppieren 96"/>
            <p:cNvGrpSpPr/>
            <p:nvPr userDrawn="1"/>
          </p:nvGrpSpPr>
          <p:grpSpPr>
            <a:xfrm>
              <a:off x="10800000" y="285635"/>
              <a:ext cx="360000" cy="5370172"/>
              <a:chOff x="10800000" y="358775"/>
              <a:chExt cx="360000" cy="6745288"/>
            </a:xfrm>
          </p:grpSpPr>
          <p:cxnSp>
            <p:nvCxnSpPr>
              <p:cNvPr id="98" name="Hilfslinien"/>
              <p:cNvCxnSpPr/>
              <p:nvPr userDrawn="1"/>
            </p:nvCxnSpPr>
            <p:spPr>
              <a:xfrm flipH="1">
                <a:off x="10800000" y="358775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Hilfslinien"/>
              <p:cNvCxnSpPr/>
              <p:nvPr userDrawn="1"/>
            </p:nvCxnSpPr>
            <p:spPr>
              <a:xfrm flipH="1">
                <a:off x="10800000" y="45561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Hilfslinien"/>
              <p:cNvCxnSpPr/>
              <p:nvPr userDrawn="1"/>
            </p:nvCxnSpPr>
            <p:spPr>
              <a:xfrm flipH="1">
                <a:off x="10800000" y="1619250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Hilfslinien"/>
              <p:cNvCxnSpPr/>
              <p:nvPr userDrawn="1"/>
            </p:nvCxnSpPr>
            <p:spPr>
              <a:xfrm flipH="1">
                <a:off x="10800000" y="6299200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Hilfslinien"/>
              <p:cNvCxnSpPr/>
              <p:nvPr userDrawn="1"/>
            </p:nvCxnSpPr>
            <p:spPr>
              <a:xfrm flipH="1">
                <a:off x="10800000" y="710406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Hilfslinien"/>
              <p:cNvCxnSpPr/>
              <p:nvPr userDrawn="1"/>
            </p:nvCxnSpPr>
            <p:spPr>
              <a:xfrm flipH="1">
                <a:off x="10800000" y="152876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642417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aubild Prozen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Headline einfügen auch zweizeilig</a:t>
            </a:r>
            <a:br>
              <a:rPr lang="de-DE"/>
            </a:br>
            <a:r>
              <a:rPr lang="de-DE"/>
              <a:t>Layout: Schaubild Prozente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1. Sitzung WVL-Kommission - Bericht WVL-ArGe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7742BE65-FDB8-40E0-941F-A320667A7227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1620001" y="1476000"/>
            <a:ext cx="1944000" cy="2441792"/>
          </a:xfrm>
          <a:prstGeom prst="ellipse">
            <a:avLst/>
          </a:prstGeom>
          <a:solidFill>
            <a:schemeClr val="tx2"/>
          </a:solidFill>
        </p:spPr>
        <p:txBody>
          <a:bodyPr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597" b="1">
                <a:solidFill>
                  <a:schemeClr val="bg1"/>
                </a:solidFill>
              </a:defRPr>
            </a:lvl1pPr>
            <a:lvl2pPr marL="0" indent="0" algn="ctr">
              <a:lnSpc>
                <a:spcPct val="120000"/>
              </a:lnSpc>
              <a:spcBef>
                <a:spcPts val="0"/>
              </a:spcBef>
              <a:buNone/>
              <a:defRPr sz="849" b="0">
                <a:solidFill>
                  <a:schemeClr val="bg1"/>
                </a:solidFill>
              </a:defRPr>
            </a:lvl2pPr>
            <a:lvl3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49" b="0">
                <a:solidFill>
                  <a:schemeClr val="bg1"/>
                </a:solidFill>
              </a:defRPr>
            </a:lvl3pPr>
            <a:lvl4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49" b="0">
                <a:solidFill>
                  <a:schemeClr val="bg1"/>
                </a:solidFill>
              </a:defRPr>
            </a:lvl4pPr>
            <a:lvl5pPr marL="0" indent="0" algn="ctr">
              <a:lnSpc>
                <a:spcPct val="100000"/>
              </a:lnSpc>
              <a:spcBef>
                <a:spcPts val="0"/>
              </a:spcBef>
              <a:buNone/>
              <a:defRPr sz="849" b="0">
                <a:solidFill>
                  <a:schemeClr val="bg1"/>
                </a:solidFill>
              </a:defRPr>
            </a:lvl5pPr>
            <a:lvl6pPr marL="0" indent="0" algn="ctr">
              <a:lnSpc>
                <a:spcPct val="100000"/>
              </a:lnSpc>
              <a:spcBef>
                <a:spcPts val="0"/>
              </a:spcBef>
              <a:buNone/>
              <a:defRPr sz="849" b="0">
                <a:solidFill>
                  <a:schemeClr val="bg1"/>
                </a:solidFill>
              </a:defRPr>
            </a:lvl6pPr>
            <a:lvl7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49" b="0">
                <a:solidFill>
                  <a:schemeClr val="bg1"/>
                </a:solidFill>
              </a:defRPr>
            </a:lvl7pPr>
            <a:lvl8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49" b="0">
                <a:solidFill>
                  <a:schemeClr val="bg1"/>
                </a:solidFill>
              </a:defRPr>
            </a:lvl8pPr>
            <a:lvl9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49" b="0">
                <a:solidFill>
                  <a:schemeClr val="bg1"/>
                </a:solidFill>
              </a:defRPr>
            </a:lvl9pPr>
          </a:lstStyle>
          <a:p>
            <a:pPr lvl="0"/>
            <a:r>
              <a:rPr lang="de-DE"/>
              <a:t>XX%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  <a:p>
            <a:pPr lvl="5"/>
            <a:r>
              <a:rPr lang="de-DE"/>
              <a:t>Sechste Ebene</a:t>
            </a:r>
          </a:p>
          <a:p>
            <a:pPr lvl="6"/>
            <a:r>
              <a:rPr lang="de-DE"/>
              <a:t>Siebte Ebene</a:t>
            </a:r>
          </a:p>
          <a:p>
            <a:pPr lvl="7"/>
            <a:r>
              <a:rPr lang="de-DE"/>
              <a:t>Achte Ebene</a:t>
            </a:r>
          </a:p>
          <a:p>
            <a:pPr lvl="8"/>
            <a:r>
              <a:rPr lang="de-DE"/>
              <a:t>Neunte Ebene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142250" y="2556001"/>
            <a:ext cx="1980000" cy="1311332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798" b="1"/>
            </a:lvl1pPr>
            <a:lvl2pPr marL="0" indent="0">
              <a:lnSpc>
                <a:spcPct val="120000"/>
              </a:lnSpc>
              <a:spcBef>
                <a:spcPts val="0"/>
              </a:spcBef>
              <a:buNone/>
              <a:defRPr sz="849" b="0"/>
            </a:lvl2pPr>
            <a:lvl3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49" b="0"/>
            </a:lvl3pPr>
            <a:lvl4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49" b="0"/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849" b="0"/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849" b="0"/>
            </a:lvl6pPr>
            <a:lvl7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49" b="0"/>
            </a:lvl7pPr>
            <a:lvl8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49" b="0"/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49" b="0"/>
            </a:lvl9pPr>
          </a:lstStyle>
          <a:p>
            <a:pPr lvl="0"/>
            <a:r>
              <a:rPr lang="de-DE"/>
              <a:t>XX%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  <a:p>
            <a:pPr lvl="5"/>
            <a:r>
              <a:rPr lang="de-DE"/>
              <a:t>Sechste Ebene</a:t>
            </a:r>
          </a:p>
          <a:p>
            <a:pPr lvl="6"/>
            <a:r>
              <a:rPr lang="de-DE"/>
              <a:t>Siebte Ebene</a:t>
            </a:r>
          </a:p>
          <a:p>
            <a:pPr lvl="7"/>
            <a:r>
              <a:rPr lang="de-DE"/>
              <a:t>Achte Ebene</a:t>
            </a:r>
          </a:p>
          <a:p>
            <a:pPr lvl="8"/>
            <a:r>
              <a:rPr lang="de-DE"/>
              <a:t>Neunte Ebene</a:t>
            </a:r>
          </a:p>
        </p:txBody>
      </p:sp>
      <p:sp>
        <p:nvSpPr>
          <p:cNvPr id="9" name="Textplatzhalter 5"/>
          <p:cNvSpPr>
            <a:spLocks noGrp="1"/>
          </p:cNvSpPr>
          <p:nvPr>
            <p:ph type="body" sz="quarter" idx="14" hasCustomPrompt="1"/>
          </p:nvPr>
        </p:nvSpPr>
        <p:spPr>
          <a:xfrm>
            <a:off x="6660000" y="1871999"/>
            <a:ext cx="1944000" cy="2441792"/>
          </a:xfrm>
          <a:prstGeom prst="ellipse">
            <a:avLst/>
          </a:prstGeom>
          <a:solidFill>
            <a:schemeClr val="tx2"/>
          </a:solidFill>
        </p:spPr>
        <p:txBody>
          <a:bodyPr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597" b="1">
                <a:solidFill>
                  <a:schemeClr val="bg1"/>
                </a:solidFill>
              </a:defRPr>
            </a:lvl1pPr>
            <a:lvl2pPr marL="0" indent="0" algn="ctr">
              <a:lnSpc>
                <a:spcPct val="120000"/>
              </a:lnSpc>
              <a:spcBef>
                <a:spcPts val="0"/>
              </a:spcBef>
              <a:buNone/>
              <a:defRPr sz="849" b="0">
                <a:solidFill>
                  <a:schemeClr val="bg1"/>
                </a:solidFill>
              </a:defRPr>
            </a:lvl2pPr>
            <a:lvl3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49" b="0">
                <a:solidFill>
                  <a:schemeClr val="bg1"/>
                </a:solidFill>
              </a:defRPr>
            </a:lvl3pPr>
            <a:lvl4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49" b="0">
                <a:solidFill>
                  <a:schemeClr val="bg1"/>
                </a:solidFill>
              </a:defRPr>
            </a:lvl4pPr>
            <a:lvl5pPr marL="0" indent="0" algn="ctr">
              <a:lnSpc>
                <a:spcPct val="100000"/>
              </a:lnSpc>
              <a:spcBef>
                <a:spcPts val="0"/>
              </a:spcBef>
              <a:buNone/>
              <a:defRPr sz="849" b="0">
                <a:solidFill>
                  <a:schemeClr val="bg1"/>
                </a:solidFill>
              </a:defRPr>
            </a:lvl5pPr>
            <a:lvl6pPr marL="0" indent="0" algn="ctr">
              <a:lnSpc>
                <a:spcPct val="100000"/>
              </a:lnSpc>
              <a:spcBef>
                <a:spcPts val="0"/>
              </a:spcBef>
              <a:buNone/>
              <a:defRPr sz="849" b="0">
                <a:solidFill>
                  <a:schemeClr val="bg1"/>
                </a:solidFill>
              </a:defRPr>
            </a:lvl6pPr>
            <a:lvl7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49" b="0">
                <a:solidFill>
                  <a:schemeClr val="bg1"/>
                </a:solidFill>
              </a:defRPr>
            </a:lvl7pPr>
            <a:lvl8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49" b="0">
                <a:solidFill>
                  <a:schemeClr val="bg1"/>
                </a:solidFill>
              </a:defRPr>
            </a:lvl8pPr>
            <a:lvl9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49" b="0">
                <a:solidFill>
                  <a:schemeClr val="bg1"/>
                </a:solidFill>
              </a:defRPr>
            </a:lvl9pPr>
          </a:lstStyle>
          <a:p>
            <a:pPr lvl="0"/>
            <a:r>
              <a:rPr lang="de-DE"/>
              <a:t>XX%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  <a:p>
            <a:pPr lvl="5"/>
            <a:r>
              <a:rPr lang="de-DE"/>
              <a:t>Sechste Ebene</a:t>
            </a:r>
          </a:p>
          <a:p>
            <a:pPr lvl="6"/>
            <a:r>
              <a:rPr lang="de-DE"/>
              <a:t>Siebte Ebene</a:t>
            </a:r>
          </a:p>
          <a:p>
            <a:pPr lvl="7"/>
            <a:r>
              <a:rPr lang="de-DE"/>
              <a:t>Achte Ebene</a:t>
            </a:r>
          </a:p>
          <a:p>
            <a:pPr lvl="8"/>
            <a:r>
              <a:rPr lang="de-DE"/>
              <a:t>Neunte Ebene</a:t>
            </a:r>
          </a:p>
        </p:txBody>
      </p:sp>
      <p:sp>
        <p:nvSpPr>
          <p:cNvPr id="10" name="Textplatzhalter 5"/>
          <p:cNvSpPr>
            <a:spLocks noGrp="1"/>
          </p:cNvSpPr>
          <p:nvPr>
            <p:ph type="body" sz="quarter" idx="15" hasCustomPrompt="1"/>
          </p:nvPr>
        </p:nvSpPr>
        <p:spPr>
          <a:xfrm>
            <a:off x="3852000" y="4248000"/>
            <a:ext cx="1944000" cy="2441792"/>
          </a:xfrm>
          <a:prstGeom prst="ellipse">
            <a:avLst/>
          </a:prstGeom>
          <a:solidFill>
            <a:schemeClr val="tx2"/>
          </a:solidFill>
        </p:spPr>
        <p:txBody>
          <a:bodyPr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597" b="1">
                <a:solidFill>
                  <a:schemeClr val="bg1"/>
                </a:solidFill>
              </a:defRPr>
            </a:lvl1pPr>
            <a:lvl2pPr marL="0" indent="0" algn="ctr">
              <a:lnSpc>
                <a:spcPct val="120000"/>
              </a:lnSpc>
              <a:spcBef>
                <a:spcPts val="0"/>
              </a:spcBef>
              <a:buNone/>
              <a:defRPr sz="849" b="0">
                <a:solidFill>
                  <a:schemeClr val="bg1"/>
                </a:solidFill>
              </a:defRPr>
            </a:lvl2pPr>
            <a:lvl3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49" b="0">
                <a:solidFill>
                  <a:schemeClr val="bg1"/>
                </a:solidFill>
              </a:defRPr>
            </a:lvl3pPr>
            <a:lvl4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49" b="0">
                <a:solidFill>
                  <a:schemeClr val="bg1"/>
                </a:solidFill>
              </a:defRPr>
            </a:lvl4pPr>
            <a:lvl5pPr marL="0" indent="0" algn="ctr">
              <a:lnSpc>
                <a:spcPct val="100000"/>
              </a:lnSpc>
              <a:spcBef>
                <a:spcPts val="0"/>
              </a:spcBef>
              <a:buNone/>
              <a:defRPr sz="849" b="0">
                <a:solidFill>
                  <a:schemeClr val="bg1"/>
                </a:solidFill>
              </a:defRPr>
            </a:lvl5pPr>
            <a:lvl6pPr marL="0" indent="0" algn="ctr">
              <a:lnSpc>
                <a:spcPct val="100000"/>
              </a:lnSpc>
              <a:spcBef>
                <a:spcPts val="0"/>
              </a:spcBef>
              <a:buNone/>
              <a:defRPr sz="849" b="0">
                <a:solidFill>
                  <a:schemeClr val="bg1"/>
                </a:solidFill>
              </a:defRPr>
            </a:lvl6pPr>
            <a:lvl7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49" b="0">
                <a:solidFill>
                  <a:schemeClr val="bg1"/>
                </a:solidFill>
              </a:defRPr>
            </a:lvl7pPr>
            <a:lvl8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49" b="0">
                <a:solidFill>
                  <a:schemeClr val="bg1"/>
                </a:solidFill>
              </a:defRPr>
            </a:lvl8pPr>
            <a:lvl9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49" b="0">
                <a:solidFill>
                  <a:schemeClr val="bg1"/>
                </a:solidFill>
              </a:defRPr>
            </a:lvl9pPr>
          </a:lstStyle>
          <a:p>
            <a:pPr lvl="0"/>
            <a:r>
              <a:rPr lang="de-DE"/>
              <a:t>XX%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  <a:p>
            <a:pPr lvl="5"/>
            <a:r>
              <a:rPr lang="de-DE"/>
              <a:t>Sechste Ebene</a:t>
            </a:r>
          </a:p>
          <a:p>
            <a:pPr lvl="6"/>
            <a:r>
              <a:rPr lang="de-DE"/>
              <a:t>Siebte Ebene</a:t>
            </a:r>
          </a:p>
          <a:p>
            <a:pPr lvl="7"/>
            <a:r>
              <a:rPr lang="de-DE"/>
              <a:t>Achte Ebene</a:t>
            </a:r>
          </a:p>
          <a:p>
            <a:pPr lvl="8"/>
            <a:r>
              <a:rPr lang="de-DE"/>
              <a:t>Neunte Ebene</a:t>
            </a:r>
          </a:p>
        </p:txBody>
      </p:sp>
      <p:sp>
        <p:nvSpPr>
          <p:cNvPr id="11" name="Textplatzhalter 7"/>
          <p:cNvSpPr>
            <a:spLocks noGrp="1"/>
          </p:cNvSpPr>
          <p:nvPr>
            <p:ph type="body" sz="quarter" idx="16" hasCustomPrompt="1"/>
          </p:nvPr>
        </p:nvSpPr>
        <p:spPr>
          <a:xfrm>
            <a:off x="1332000" y="4212000"/>
            <a:ext cx="1980000" cy="1311332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798" b="1"/>
            </a:lvl1pPr>
            <a:lvl2pPr marL="0" indent="0">
              <a:lnSpc>
                <a:spcPct val="120000"/>
              </a:lnSpc>
              <a:spcBef>
                <a:spcPts val="0"/>
              </a:spcBef>
              <a:buNone/>
              <a:defRPr sz="849" b="0"/>
            </a:lvl2pPr>
            <a:lvl3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49" b="0"/>
            </a:lvl3pPr>
            <a:lvl4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49" b="0"/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849" b="0"/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849" b="0"/>
            </a:lvl6pPr>
            <a:lvl7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49" b="0"/>
            </a:lvl7pPr>
            <a:lvl8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49" b="0"/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49" b="0"/>
            </a:lvl9pPr>
          </a:lstStyle>
          <a:p>
            <a:pPr lvl="0"/>
            <a:r>
              <a:rPr lang="de-DE"/>
              <a:t>XX%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  <a:p>
            <a:pPr lvl="5"/>
            <a:r>
              <a:rPr lang="de-DE"/>
              <a:t>Sechste Ebene</a:t>
            </a:r>
          </a:p>
          <a:p>
            <a:pPr lvl="6"/>
            <a:r>
              <a:rPr lang="de-DE"/>
              <a:t>Siebte Ebene</a:t>
            </a:r>
          </a:p>
          <a:p>
            <a:pPr lvl="7"/>
            <a:r>
              <a:rPr lang="de-DE"/>
              <a:t>Achte Ebene</a:t>
            </a:r>
          </a:p>
          <a:p>
            <a:pPr lvl="8"/>
            <a:r>
              <a:rPr lang="de-DE"/>
              <a:t>Neunte Ebene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7" hasCustomPrompt="1"/>
          </p:nvPr>
        </p:nvSpPr>
        <p:spPr>
          <a:xfrm>
            <a:off x="6746850" y="4727855"/>
            <a:ext cx="1980000" cy="1401769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798" b="1"/>
            </a:lvl1pPr>
            <a:lvl2pPr marL="0" indent="0">
              <a:lnSpc>
                <a:spcPct val="120000"/>
              </a:lnSpc>
              <a:spcBef>
                <a:spcPts val="0"/>
              </a:spcBef>
              <a:buNone/>
              <a:defRPr sz="849" b="0"/>
            </a:lvl2pPr>
            <a:lvl3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49" b="0"/>
            </a:lvl3pPr>
            <a:lvl4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49" b="0"/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849" b="0"/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849" b="0"/>
            </a:lvl6pPr>
            <a:lvl7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49" b="0"/>
            </a:lvl7pPr>
            <a:lvl8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49" b="0"/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49" b="0"/>
            </a:lvl9pPr>
          </a:lstStyle>
          <a:p>
            <a:pPr lvl="0"/>
            <a:r>
              <a:rPr lang="de-DE"/>
              <a:t>XX%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  <a:p>
            <a:pPr lvl="5"/>
            <a:r>
              <a:rPr lang="de-DE"/>
              <a:t>Sechste Ebene</a:t>
            </a:r>
          </a:p>
          <a:p>
            <a:pPr lvl="6"/>
            <a:r>
              <a:rPr lang="de-DE"/>
              <a:t>Siebte Ebene</a:t>
            </a:r>
          </a:p>
          <a:p>
            <a:pPr lvl="7"/>
            <a:r>
              <a:rPr lang="de-DE"/>
              <a:t>Achte Ebene</a:t>
            </a:r>
          </a:p>
          <a:p>
            <a:pPr lvl="8"/>
            <a:r>
              <a:rPr lang="de-DE"/>
              <a:t>Neunte Ebene</a:t>
            </a:r>
          </a:p>
        </p:txBody>
      </p:sp>
    </p:spTree>
    <p:extLst>
      <p:ext uri="{BB962C8B-B14F-4D97-AF65-F5344CB8AC3E}">
        <p14:creationId xmlns:p14="http://schemas.microsoft.com/office/powerpoint/2010/main" val="3317750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Headline einfügen auch zweizeilig</a:t>
            </a:r>
            <a:br>
              <a:rPr lang="de-DE"/>
            </a:br>
            <a:r>
              <a:rPr lang="de-DE"/>
              <a:t>Layout: Headline und Inhalt</a:t>
            </a:r>
            <a:br>
              <a:rPr lang="de-DE"/>
            </a:b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58788" y="1528763"/>
            <a:ext cx="9775825" cy="4770437"/>
          </a:xfrm>
        </p:spPr>
        <p:txBody>
          <a:bodyPr/>
          <a:lstStyle/>
          <a:p>
            <a:pPr lvl="0"/>
            <a:r>
              <a:rPr lang="de-DE"/>
              <a:t>Aufzählungspunkt einfügen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  <a:p>
            <a:pPr lvl="5"/>
            <a:r>
              <a:rPr lang="de-DE"/>
              <a:t>Sechste Ebene</a:t>
            </a:r>
          </a:p>
          <a:p>
            <a:pPr lvl="6"/>
            <a:r>
              <a:rPr lang="de-DE"/>
              <a:t>Siebte Ebene</a:t>
            </a:r>
          </a:p>
          <a:p>
            <a:pPr lvl="7"/>
            <a:r>
              <a:rPr lang="de-DE"/>
              <a:t>Achte Ebene</a:t>
            </a:r>
          </a:p>
          <a:p>
            <a:pPr lvl="8"/>
            <a:r>
              <a:rPr lang="de-DE"/>
              <a:t>Neunte Ebene</a:t>
            </a: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der Präsentation • 16. Dezember 2013 • Manfred Mustermann</a:t>
            </a: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7742BE65-FDB8-40E0-941F-A320667A722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224443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Headline einfügen auch zweizeilig</a:t>
            </a:r>
            <a:br>
              <a:rPr lang="de-DE"/>
            </a:br>
            <a:r>
              <a:rPr lang="de-DE"/>
              <a:t>Layout: Vergleich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1. Sitzung WVL-Kommission - Bericht WVL-ArGe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7742BE65-FDB8-40E0-941F-A320667A7227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5" hasCustomPrompt="1"/>
          </p:nvPr>
        </p:nvSpPr>
        <p:spPr>
          <a:xfrm>
            <a:off x="458788" y="1619250"/>
            <a:ext cx="2484000" cy="612000"/>
          </a:xfrm>
          <a:solidFill>
            <a:schemeClr val="tx2"/>
          </a:solidFill>
        </p:spPr>
        <p:txBody>
          <a:bodyPr lIns="216000" rIns="72000" anchor="t" anchorCtr="0">
            <a:noAutofit/>
          </a:bodyPr>
          <a:lstStyle>
            <a:lvl1pPr marL="0" marR="0" indent="0" algn="l" defTabSz="10422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 sz="3197" b="1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197" b="1">
                <a:solidFill>
                  <a:schemeClr val="bg1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197" b="1">
                <a:solidFill>
                  <a:schemeClr val="bg1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197" b="1">
                <a:solidFill>
                  <a:schemeClr val="bg1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197" b="1">
                <a:solidFill>
                  <a:schemeClr val="bg1"/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197" b="1">
                <a:solidFill>
                  <a:schemeClr val="bg1"/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197" b="1">
                <a:solidFill>
                  <a:schemeClr val="bg1"/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197" b="1">
                <a:solidFill>
                  <a:schemeClr val="bg1"/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197" b="1">
                <a:solidFill>
                  <a:schemeClr val="bg1"/>
                </a:solidFill>
              </a:defRPr>
            </a:lvl9pPr>
          </a:lstStyle>
          <a:p>
            <a:pPr lvl="0"/>
            <a:r>
              <a:rPr lang="de-DE"/>
              <a:t>#</a:t>
            </a:r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6" hasCustomPrompt="1"/>
          </p:nvPr>
        </p:nvSpPr>
        <p:spPr>
          <a:xfrm>
            <a:off x="3013200" y="1619250"/>
            <a:ext cx="2484000" cy="612000"/>
          </a:xfrm>
          <a:solidFill>
            <a:schemeClr val="tx2"/>
          </a:solidFill>
        </p:spPr>
        <p:txBody>
          <a:bodyPr lIns="216000" rIns="7200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197" b="1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197" b="1">
                <a:solidFill>
                  <a:schemeClr val="bg1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197" b="1">
                <a:solidFill>
                  <a:schemeClr val="bg1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197" b="1">
                <a:solidFill>
                  <a:schemeClr val="bg1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197" b="1">
                <a:solidFill>
                  <a:schemeClr val="bg1"/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197" b="1">
                <a:solidFill>
                  <a:schemeClr val="bg1"/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197" b="1">
                <a:solidFill>
                  <a:schemeClr val="bg1"/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197" b="1">
                <a:solidFill>
                  <a:schemeClr val="bg1"/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197" b="1">
                <a:solidFill>
                  <a:schemeClr val="bg1"/>
                </a:solidFill>
              </a:defRPr>
            </a:lvl9pPr>
          </a:lstStyle>
          <a:p>
            <a:pPr lvl="0"/>
            <a:r>
              <a:rPr lang="de-DE"/>
              <a:t>#</a:t>
            </a:r>
          </a:p>
        </p:txBody>
      </p:sp>
      <p:sp>
        <p:nvSpPr>
          <p:cNvPr id="12" name="Textplatzhalter 9"/>
          <p:cNvSpPr>
            <a:spLocks noGrp="1"/>
          </p:cNvSpPr>
          <p:nvPr>
            <p:ph type="body" sz="quarter" idx="17" hasCustomPrompt="1"/>
          </p:nvPr>
        </p:nvSpPr>
        <p:spPr>
          <a:xfrm>
            <a:off x="5569200" y="1619250"/>
            <a:ext cx="2484000" cy="612000"/>
          </a:xfrm>
          <a:solidFill>
            <a:schemeClr val="tx2"/>
          </a:solidFill>
        </p:spPr>
        <p:txBody>
          <a:bodyPr lIns="216000" rIns="72000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197" b="1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197" b="1">
                <a:solidFill>
                  <a:schemeClr val="bg1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197" b="1">
                <a:solidFill>
                  <a:schemeClr val="bg1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197" b="1">
                <a:solidFill>
                  <a:schemeClr val="bg1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197" b="1">
                <a:solidFill>
                  <a:schemeClr val="bg1"/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197" b="1">
                <a:solidFill>
                  <a:schemeClr val="bg1"/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197" b="1">
                <a:solidFill>
                  <a:schemeClr val="bg1"/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197" b="1">
                <a:solidFill>
                  <a:schemeClr val="bg1"/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197" b="1">
                <a:solidFill>
                  <a:schemeClr val="bg1"/>
                </a:solidFill>
              </a:defRPr>
            </a:lvl9pPr>
          </a:lstStyle>
          <a:p>
            <a:pPr lvl="0"/>
            <a:r>
              <a:rPr lang="de-DE"/>
              <a:t>#</a:t>
            </a:r>
          </a:p>
        </p:txBody>
      </p:sp>
      <p:sp>
        <p:nvSpPr>
          <p:cNvPr id="13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58788" y="2267999"/>
            <a:ext cx="2484000" cy="4031201"/>
          </a:xfrm>
        </p:spPr>
        <p:txBody>
          <a:bodyPr lIns="216000" rIns="72000"/>
          <a:lstStyle>
            <a:lvl1pPr marL="0" indent="0">
              <a:lnSpc>
                <a:spcPct val="115000"/>
              </a:lnSpc>
              <a:spcBef>
                <a:spcPts val="0"/>
              </a:spcBef>
              <a:buNone/>
              <a:defRPr sz="1399" b="0"/>
            </a:lvl1pPr>
            <a:lvl2pPr marL="0" indent="0">
              <a:lnSpc>
                <a:spcPct val="115000"/>
              </a:lnSpc>
              <a:spcBef>
                <a:spcPts val="0"/>
              </a:spcBef>
              <a:buNone/>
              <a:defRPr sz="1399" b="0"/>
            </a:lvl2pPr>
            <a:lvl3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399" b="0"/>
            </a:lvl3pPr>
            <a:lvl4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399" b="0"/>
            </a:lvl4pPr>
            <a:lvl5pPr marL="0" indent="0">
              <a:lnSpc>
                <a:spcPct val="115000"/>
              </a:lnSpc>
              <a:spcBef>
                <a:spcPts val="0"/>
              </a:spcBef>
              <a:buNone/>
              <a:defRPr sz="1399" b="0"/>
            </a:lvl5pPr>
            <a:lvl6pPr marL="0" indent="0">
              <a:lnSpc>
                <a:spcPct val="115000"/>
              </a:lnSpc>
              <a:spcBef>
                <a:spcPts val="0"/>
              </a:spcBef>
              <a:buNone/>
              <a:defRPr sz="1399" b="0"/>
            </a:lvl6pPr>
            <a:lvl7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399" b="0"/>
            </a:lvl7pPr>
            <a:lvl8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399" b="0"/>
            </a:lvl8pPr>
            <a:lvl9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399" b="0"/>
            </a:lvl9pPr>
          </a:lstStyle>
          <a:p>
            <a:pPr lvl="0"/>
            <a:r>
              <a:rPr lang="de-DE"/>
              <a:t>Text           </a:t>
            </a:r>
          </a:p>
        </p:txBody>
      </p:sp>
      <p:sp>
        <p:nvSpPr>
          <p:cNvPr id="14" name="Textplatzhalter 5"/>
          <p:cNvSpPr>
            <a:spLocks noGrp="1"/>
          </p:cNvSpPr>
          <p:nvPr>
            <p:ph type="body" sz="quarter" idx="13" hasCustomPrompt="1"/>
          </p:nvPr>
        </p:nvSpPr>
        <p:spPr>
          <a:xfrm>
            <a:off x="3013994" y="2267999"/>
            <a:ext cx="2484000" cy="4031201"/>
          </a:xfrm>
        </p:spPr>
        <p:txBody>
          <a:bodyPr lIns="216000" rIns="72000"/>
          <a:lstStyle>
            <a:lvl1pPr marL="0" indent="0">
              <a:lnSpc>
                <a:spcPct val="115000"/>
              </a:lnSpc>
              <a:spcBef>
                <a:spcPts val="0"/>
              </a:spcBef>
              <a:buNone/>
              <a:defRPr sz="1399" b="0" baseline="0"/>
            </a:lvl1pPr>
            <a:lvl2pPr marL="0" indent="0">
              <a:lnSpc>
                <a:spcPct val="115000"/>
              </a:lnSpc>
              <a:spcBef>
                <a:spcPts val="0"/>
              </a:spcBef>
              <a:buNone/>
              <a:defRPr sz="1399" b="0"/>
            </a:lvl2pPr>
            <a:lvl3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399" b="0"/>
            </a:lvl3pPr>
            <a:lvl4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399" b="0"/>
            </a:lvl4pPr>
            <a:lvl5pPr marL="0" indent="0">
              <a:lnSpc>
                <a:spcPct val="115000"/>
              </a:lnSpc>
              <a:spcBef>
                <a:spcPts val="0"/>
              </a:spcBef>
              <a:buNone/>
              <a:defRPr sz="1399" b="0"/>
            </a:lvl5pPr>
            <a:lvl6pPr marL="0" indent="0">
              <a:lnSpc>
                <a:spcPct val="115000"/>
              </a:lnSpc>
              <a:spcBef>
                <a:spcPts val="0"/>
              </a:spcBef>
              <a:buNone/>
              <a:defRPr sz="1399" b="0"/>
            </a:lvl6pPr>
            <a:lvl7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399" b="0"/>
            </a:lvl7pPr>
            <a:lvl8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399" b="0"/>
            </a:lvl8pPr>
            <a:lvl9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399" b="0"/>
            </a:lvl9pPr>
          </a:lstStyle>
          <a:p>
            <a:pPr lvl="0"/>
            <a:r>
              <a:rPr lang="de-DE"/>
              <a:t>Text              </a:t>
            </a:r>
          </a:p>
        </p:txBody>
      </p:sp>
      <p:sp>
        <p:nvSpPr>
          <p:cNvPr id="15" name="Textplatzhalter 5"/>
          <p:cNvSpPr>
            <a:spLocks noGrp="1"/>
          </p:cNvSpPr>
          <p:nvPr>
            <p:ph type="body" sz="quarter" idx="14" hasCustomPrompt="1"/>
          </p:nvPr>
        </p:nvSpPr>
        <p:spPr>
          <a:xfrm>
            <a:off x="5569200" y="2267999"/>
            <a:ext cx="2484000" cy="4031201"/>
          </a:xfrm>
        </p:spPr>
        <p:txBody>
          <a:bodyPr lIns="216000" rIns="72000"/>
          <a:lstStyle>
            <a:lvl1pPr marL="0" indent="0">
              <a:lnSpc>
                <a:spcPct val="115000"/>
              </a:lnSpc>
              <a:spcBef>
                <a:spcPts val="0"/>
              </a:spcBef>
              <a:buNone/>
              <a:defRPr sz="1399" b="0" baseline="0"/>
            </a:lvl1pPr>
            <a:lvl2pPr marL="0" indent="0">
              <a:lnSpc>
                <a:spcPct val="115000"/>
              </a:lnSpc>
              <a:spcBef>
                <a:spcPts val="0"/>
              </a:spcBef>
              <a:buNone/>
              <a:defRPr sz="1399" b="0"/>
            </a:lvl2pPr>
            <a:lvl3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399" b="0"/>
            </a:lvl3pPr>
            <a:lvl4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399" b="0"/>
            </a:lvl4pPr>
            <a:lvl5pPr marL="0" indent="0">
              <a:lnSpc>
                <a:spcPct val="115000"/>
              </a:lnSpc>
              <a:spcBef>
                <a:spcPts val="0"/>
              </a:spcBef>
              <a:buNone/>
              <a:defRPr sz="1399" b="0"/>
            </a:lvl5pPr>
            <a:lvl6pPr marL="0" indent="0">
              <a:lnSpc>
                <a:spcPct val="115000"/>
              </a:lnSpc>
              <a:spcBef>
                <a:spcPts val="0"/>
              </a:spcBef>
              <a:buNone/>
              <a:defRPr sz="1399" b="0"/>
            </a:lvl6pPr>
            <a:lvl7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399" b="0"/>
            </a:lvl7pPr>
            <a:lvl8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399" b="0"/>
            </a:lvl8pPr>
            <a:lvl9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399" b="0"/>
            </a:lvl9pPr>
          </a:lstStyle>
          <a:p>
            <a:pPr lvl="0"/>
            <a:r>
              <a:rPr lang="de-DE"/>
              <a:t>Text            </a:t>
            </a:r>
          </a:p>
        </p:txBody>
      </p:sp>
    </p:spTree>
    <p:extLst>
      <p:ext uri="{BB962C8B-B14F-4D97-AF65-F5344CB8AC3E}">
        <p14:creationId xmlns:p14="http://schemas.microsoft.com/office/powerpoint/2010/main" val="3117156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 // Varian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8"/>
          <p:cNvSpPr>
            <a:spLocks noGrp="1"/>
          </p:cNvSpPr>
          <p:nvPr>
            <p:ph type="body" sz="quarter" idx="18" hasCustomPrompt="1"/>
          </p:nvPr>
        </p:nvSpPr>
        <p:spPr>
          <a:xfrm>
            <a:off x="684000" y="1961999"/>
            <a:ext cx="5400000" cy="0"/>
          </a:xfrm>
          <a:ln w="12700">
            <a:solidFill>
              <a:schemeClr val="tx2"/>
            </a:solidFill>
            <a:prstDash val="dash"/>
            <a:miter lim="800000"/>
          </a:ln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" b="0" baseline="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00" b="0">
                <a:solidFill>
                  <a:schemeClr val="bg1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00" b="0">
                <a:solidFill>
                  <a:schemeClr val="bg1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00" b="0">
                <a:solidFill>
                  <a:schemeClr val="bg1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100" b="0">
                <a:solidFill>
                  <a:schemeClr val="bg1"/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100" b="0">
                <a:solidFill>
                  <a:schemeClr val="bg1"/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00" b="0">
                <a:solidFill>
                  <a:schemeClr val="bg1"/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00" b="0">
                <a:solidFill>
                  <a:schemeClr val="bg1"/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00" b="0">
                <a:solidFill>
                  <a:schemeClr val="bg1"/>
                </a:solidFill>
              </a:defRPr>
            </a:lvl9pPr>
          </a:lstStyle>
          <a:p>
            <a:pPr lvl="0"/>
            <a:r>
              <a:rPr lang="de-DE"/>
              <a:t>          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Headline einfügen auch zweizeilig</a:t>
            </a:r>
            <a:br>
              <a:rPr lang="de-DE"/>
            </a:br>
            <a:r>
              <a:rPr lang="de-DE"/>
              <a:t>Layout: Vergleich // Variante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1. Sitzung WVL-Kommission - Bericht WVL-ArGe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7742BE65-FDB8-40E0-941F-A320667A7227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58788" y="2484001"/>
            <a:ext cx="2484000" cy="3815200"/>
          </a:xfrm>
        </p:spPr>
        <p:txBody>
          <a:bodyPr lIns="144000" rIns="72000"/>
          <a:lstStyle>
            <a:lvl1pPr marL="0" indent="0">
              <a:lnSpc>
                <a:spcPct val="115000"/>
              </a:lnSpc>
              <a:spcBef>
                <a:spcPts val="0"/>
              </a:spcBef>
              <a:buNone/>
              <a:defRPr sz="1399" b="0"/>
            </a:lvl1pPr>
            <a:lvl2pPr marL="0" indent="0">
              <a:lnSpc>
                <a:spcPct val="115000"/>
              </a:lnSpc>
              <a:spcBef>
                <a:spcPts val="0"/>
              </a:spcBef>
              <a:buNone/>
              <a:defRPr sz="1399" b="0"/>
            </a:lvl2pPr>
            <a:lvl3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399" b="0"/>
            </a:lvl3pPr>
            <a:lvl4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399" b="0"/>
            </a:lvl4pPr>
            <a:lvl5pPr marL="0" indent="0">
              <a:lnSpc>
                <a:spcPct val="115000"/>
              </a:lnSpc>
              <a:spcBef>
                <a:spcPts val="0"/>
              </a:spcBef>
              <a:buNone/>
              <a:defRPr sz="1399" b="0"/>
            </a:lvl5pPr>
            <a:lvl6pPr marL="0" indent="0">
              <a:lnSpc>
                <a:spcPct val="115000"/>
              </a:lnSpc>
              <a:spcBef>
                <a:spcPts val="0"/>
              </a:spcBef>
              <a:buNone/>
              <a:defRPr sz="1399" b="0"/>
            </a:lvl6pPr>
            <a:lvl7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399" b="0"/>
            </a:lvl7pPr>
            <a:lvl8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399" b="0"/>
            </a:lvl8pPr>
            <a:lvl9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399" b="0"/>
            </a:lvl9pPr>
          </a:lstStyle>
          <a:p>
            <a:pPr lvl="0"/>
            <a:r>
              <a:rPr lang="de-DE"/>
              <a:t>Text          </a:t>
            </a:r>
          </a:p>
        </p:txBody>
      </p:sp>
      <p:sp>
        <p:nvSpPr>
          <p:cNvPr id="7" name="Textplatzhalter 5"/>
          <p:cNvSpPr>
            <a:spLocks noGrp="1"/>
          </p:cNvSpPr>
          <p:nvPr>
            <p:ph type="body" sz="quarter" idx="13" hasCustomPrompt="1"/>
          </p:nvPr>
        </p:nvSpPr>
        <p:spPr>
          <a:xfrm>
            <a:off x="3013994" y="2484001"/>
            <a:ext cx="2484000" cy="3815200"/>
          </a:xfrm>
        </p:spPr>
        <p:txBody>
          <a:bodyPr lIns="144000" rIns="72000"/>
          <a:lstStyle>
            <a:lvl1pPr marL="0" indent="0">
              <a:lnSpc>
                <a:spcPct val="115000"/>
              </a:lnSpc>
              <a:spcBef>
                <a:spcPts val="0"/>
              </a:spcBef>
              <a:buNone/>
              <a:defRPr sz="1399" b="0" baseline="0"/>
            </a:lvl1pPr>
            <a:lvl2pPr marL="0" indent="0">
              <a:lnSpc>
                <a:spcPct val="115000"/>
              </a:lnSpc>
              <a:spcBef>
                <a:spcPts val="0"/>
              </a:spcBef>
              <a:buNone/>
              <a:defRPr sz="1399" b="0"/>
            </a:lvl2pPr>
            <a:lvl3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399" b="0"/>
            </a:lvl3pPr>
            <a:lvl4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399" b="0"/>
            </a:lvl4pPr>
            <a:lvl5pPr marL="0" indent="0">
              <a:lnSpc>
                <a:spcPct val="115000"/>
              </a:lnSpc>
              <a:spcBef>
                <a:spcPts val="0"/>
              </a:spcBef>
              <a:buNone/>
              <a:defRPr sz="1399" b="0"/>
            </a:lvl5pPr>
            <a:lvl6pPr marL="0" indent="0">
              <a:lnSpc>
                <a:spcPct val="115000"/>
              </a:lnSpc>
              <a:spcBef>
                <a:spcPts val="0"/>
              </a:spcBef>
              <a:buNone/>
              <a:defRPr sz="1399" b="0"/>
            </a:lvl6pPr>
            <a:lvl7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399" b="0"/>
            </a:lvl7pPr>
            <a:lvl8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399" b="0"/>
            </a:lvl8pPr>
            <a:lvl9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399" b="0"/>
            </a:lvl9pPr>
          </a:lstStyle>
          <a:p>
            <a:pPr lvl="0"/>
            <a:r>
              <a:rPr lang="de-DE"/>
              <a:t>Text          </a:t>
            </a:r>
          </a:p>
        </p:txBody>
      </p:sp>
      <p:sp>
        <p:nvSpPr>
          <p:cNvPr id="8" name="Textplatzhalter 5"/>
          <p:cNvSpPr>
            <a:spLocks noGrp="1"/>
          </p:cNvSpPr>
          <p:nvPr>
            <p:ph type="body" sz="quarter" idx="14" hasCustomPrompt="1"/>
          </p:nvPr>
        </p:nvSpPr>
        <p:spPr>
          <a:xfrm>
            <a:off x="5569200" y="2484001"/>
            <a:ext cx="2484000" cy="3815200"/>
          </a:xfrm>
        </p:spPr>
        <p:txBody>
          <a:bodyPr lIns="144000" rIns="72000"/>
          <a:lstStyle>
            <a:lvl1pPr marL="0" indent="0">
              <a:lnSpc>
                <a:spcPct val="115000"/>
              </a:lnSpc>
              <a:spcBef>
                <a:spcPts val="0"/>
              </a:spcBef>
              <a:buNone/>
              <a:defRPr sz="1399" b="0" baseline="0"/>
            </a:lvl1pPr>
            <a:lvl2pPr marL="0" indent="0">
              <a:lnSpc>
                <a:spcPct val="115000"/>
              </a:lnSpc>
              <a:spcBef>
                <a:spcPts val="0"/>
              </a:spcBef>
              <a:buNone/>
              <a:defRPr sz="1399" b="0"/>
            </a:lvl2pPr>
            <a:lvl3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399" b="0"/>
            </a:lvl3pPr>
            <a:lvl4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399" b="0"/>
            </a:lvl4pPr>
            <a:lvl5pPr marL="0" indent="0">
              <a:lnSpc>
                <a:spcPct val="115000"/>
              </a:lnSpc>
              <a:spcBef>
                <a:spcPts val="0"/>
              </a:spcBef>
              <a:buNone/>
              <a:defRPr sz="1399" b="0"/>
            </a:lvl5pPr>
            <a:lvl6pPr marL="0" indent="0">
              <a:lnSpc>
                <a:spcPct val="115000"/>
              </a:lnSpc>
              <a:spcBef>
                <a:spcPts val="0"/>
              </a:spcBef>
              <a:buNone/>
              <a:defRPr sz="1399" b="0"/>
            </a:lvl6pPr>
            <a:lvl7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399" b="0"/>
            </a:lvl7pPr>
            <a:lvl8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399" b="0"/>
            </a:lvl8pPr>
            <a:lvl9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399" b="0"/>
            </a:lvl9pPr>
          </a:lstStyle>
          <a:p>
            <a:pPr lvl="0"/>
            <a:r>
              <a:rPr lang="de-DE"/>
              <a:t>Text           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5" hasCustomPrompt="1"/>
          </p:nvPr>
        </p:nvSpPr>
        <p:spPr>
          <a:xfrm>
            <a:off x="530039" y="1619999"/>
            <a:ext cx="540000" cy="678276"/>
          </a:xfrm>
          <a:prstGeom prst="ellipse">
            <a:avLst/>
          </a:prstGeom>
          <a:solidFill>
            <a:schemeClr val="tx2"/>
          </a:solidFill>
        </p:spPr>
        <p:txBody>
          <a:bodyPr lIns="0" rIns="0" anchor="ctr" anchorCtr="0">
            <a:noAutofit/>
          </a:bodyPr>
          <a:lstStyle>
            <a:lvl1pPr marL="0" marR="0" indent="0" algn="ctr" defTabSz="10422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 sz="3197" b="1">
                <a:solidFill>
                  <a:schemeClr val="bg1"/>
                </a:solidFill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197" b="1">
                <a:solidFill>
                  <a:schemeClr val="bg1"/>
                </a:solidFill>
              </a:defRPr>
            </a:lvl2pPr>
            <a:lvl3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197" b="1">
                <a:solidFill>
                  <a:schemeClr val="bg1"/>
                </a:solidFill>
              </a:defRPr>
            </a:lvl3pPr>
            <a:lvl4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197" b="1">
                <a:solidFill>
                  <a:schemeClr val="bg1"/>
                </a:solidFill>
              </a:defRPr>
            </a:lvl4pPr>
            <a:lvl5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197" b="1">
                <a:solidFill>
                  <a:schemeClr val="bg1"/>
                </a:solidFill>
              </a:defRPr>
            </a:lvl5pPr>
            <a:lvl6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197" b="1">
                <a:solidFill>
                  <a:schemeClr val="bg1"/>
                </a:solidFill>
              </a:defRPr>
            </a:lvl6pPr>
            <a:lvl7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197" b="1">
                <a:solidFill>
                  <a:schemeClr val="bg1"/>
                </a:solidFill>
              </a:defRPr>
            </a:lvl7pPr>
            <a:lvl8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197" b="1">
                <a:solidFill>
                  <a:schemeClr val="bg1"/>
                </a:solidFill>
              </a:defRPr>
            </a:lvl8pPr>
            <a:lvl9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197" b="1">
                <a:solidFill>
                  <a:schemeClr val="bg1"/>
                </a:solidFill>
              </a:defRPr>
            </a:lvl9pPr>
          </a:lstStyle>
          <a:p>
            <a:pPr lvl="0"/>
            <a:r>
              <a:rPr lang="de-DE"/>
              <a:t>#</a:t>
            </a:r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6" hasCustomPrompt="1"/>
          </p:nvPr>
        </p:nvSpPr>
        <p:spPr>
          <a:xfrm>
            <a:off x="3084451" y="1619999"/>
            <a:ext cx="540000" cy="678276"/>
          </a:xfrm>
          <a:prstGeom prst="ellipse">
            <a:avLst/>
          </a:prstGeom>
          <a:solidFill>
            <a:schemeClr val="tx2"/>
          </a:solidFill>
        </p:spPr>
        <p:txBody>
          <a:bodyPr lIns="0" rIns="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197" b="1">
                <a:solidFill>
                  <a:schemeClr val="bg1"/>
                </a:solidFill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197" b="1">
                <a:solidFill>
                  <a:schemeClr val="bg1"/>
                </a:solidFill>
              </a:defRPr>
            </a:lvl2pPr>
            <a:lvl3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197" b="1">
                <a:solidFill>
                  <a:schemeClr val="bg1"/>
                </a:solidFill>
              </a:defRPr>
            </a:lvl3pPr>
            <a:lvl4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197" b="1">
                <a:solidFill>
                  <a:schemeClr val="bg1"/>
                </a:solidFill>
              </a:defRPr>
            </a:lvl4pPr>
            <a:lvl5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197" b="1">
                <a:solidFill>
                  <a:schemeClr val="bg1"/>
                </a:solidFill>
              </a:defRPr>
            </a:lvl5pPr>
            <a:lvl6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197" b="1">
                <a:solidFill>
                  <a:schemeClr val="bg1"/>
                </a:solidFill>
              </a:defRPr>
            </a:lvl6pPr>
            <a:lvl7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197" b="1">
                <a:solidFill>
                  <a:schemeClr val="bg1"/>
                </a:solidFill>
              </a:defRPr>
            </a:lvl7pPr>
            <a:lvl8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197" b="1">
                <a:solidFill>
                  <a:schemeClr val="bg1"/>
                </a:solidFill>
              </a:defRPr>
            </a:lvl8pPr>
            <a:lvl9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197" b="1">
                <a:solidFill>
                  <a:schemeClr val="bg1"/>
                </a:solidFill>
              </a:defRPr>
            </a:lvl9pPr>
          </a:lstStyle>
          <a:p>
            <a:pPr lvl="0"/>
            <a:r>
              <a:rPr lang="de-DE"/>
              <a:t>#</a:t>
            </a:r>
          </a:p>
        </p:txBody>
      </p:sp>
      <p:sp>
        <p:nvSpPr>
          <p:cNvPr id="12" name="Textplatzhalter 9"/>
          <p:cNvSpPr>
            <a:spLocks noGrp="1"/>
          </p:cNvSpPr>
          <p:nvPr>
            <p:ph type="body" sz="quarter" idx="17" hasCustomPrompt="1"/>
          </p:nvPr>
        </p:nvSpPr>
        <p:spPr>
          <a:xfrm>
            <a:off x="5640451" y="1619999"/>
            <a:ext cx="540000" cy="678276"/>
          </a:xfrm>
          <a:prstGeom prst="ellipse">
            <a:avLst/>
          </a:prstGeom>
          <a:solidFill>
            <a:schemeClr val="tx2"/>
          </a:solidFill>
        </p:spPr>
        <p:txBody>
          <a:bodyPr lIns="0" rIns="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197" b="1">
                <a:solidFill>
                  <a:schemeClr val="bg1"/>
                </a:solidFill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197" b="1">
                <a:solidFill>
                  <a:schemeClr val="bg1"/>
                </a:solidFill>
              </a:defRPr>
            </a:lvl2pPr>
            <a:lvl3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197" b="1">
                <a:solidFill>
                  <a:schemeClr val="bg1"/>
                </a:solidFill>
              </a:defRPr>
            </a:lvl3pPr>
            <a:lvl4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197" b="1">
                <a:solidFill>
                  <a:schemeClr val="bg1"/>
                </a:solidFill>
              </a:defRPr>
            </a:lvl4pPr>
            <a:lvl5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197" b="1">
                <a:solidFill>
                  <a:schemeClr val="bg1"/>
                </a:solidFill>
              </a:defRPr>
            </a:lvl5pPr>
            <a:lvl6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197" b="1">
                <a:solidFill>
                  <a:schemeClr val="bg1"/>
                </a:solidFill>
              </a:defRPr>
            </a:lvl6pPr>
            <a:lvl7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197" b="1">
                <a:solidFill>
                  <a:schemeClr val="bg1"/>
                </a:solidFill>
              </a:defRPr>
            </a:lvl7pPr>
            <a:lvl8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197" b="1">
                <a:solidFill>
                  <a:schemeClr val="bg1"/>
                </a:solidFill>
              </a:defRPr>
            </a:lvl8pPr>
            <a:lvl9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197" b="1">
                <a:solidFill>
                  <a:schemeClr val="bg1"/>
                </a:solidFill>
              </a:defRPr>
            </a:lvl9pPr>
          </a:lstStyle>
          <a:p>
            <a:pPr lvl="0"/>
            <a:r>
              <a:rPr lang="de-DE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1739557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 //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563397" y="1224000"/>
            <a:ext cx="9777600" cy="3456000"/>
          </a:xfrm>
        </p:spPr>
        <p:txBody>
          <a:bodyPr anchor="t" anchorCtr="0"/>
          <a:lstStyle>
            <a:lvl1pPr marL="0" indent="485607" algn="l">
              <a:lnSpc>
                <a:spcPct val="114000"/>
              </a:lnSpc>
              <a:spcBef>
                <a:spcPts val="0"/>
              </a:spcBef>
              <a:buSzPct val="110000"/>
              <a:buFontTx/>
              <a:buNone/>
              <a:defRPr sz="2398" b="0" baseline="0"/>
            </a:lvl1pPr>
            <a:lvl2pPr marL="0" indent="0" algn="l">
              <a:lnSpc>
                <a:spcPct val="114000"/>
              </a:lnSpc>
              <a:spcBef>
                <a:spcPts val="0"/>
              </a:spcBef>
              <a:buSzPct val="110000"/>
              <a:buFontTx/>
              <a:buNone/>
              <a:defRPr sz="2398" b="0" normalizeH="0" baseline="0"/>
            </a:lvl2pPr>
            <a:lvl3pPr marL="0" indent="0" algn="l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  <a:defRPr sz="2398" b="0"/>
            </a:lvl3pPr>
            <a:lvl4pPr marL="0" indent="0" algn="l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  <a:defRPr sz="2398" b="0"/>
            </a:lvl4pPr>
            <a:lvl5pPr marL="0" indent="0" algn="l">
              <a:lnSpc>
                <a:spcPct val="114000"/>
              </a:lnSpc>
              <a:spcBef>
                <a:spcPts val="0"/>
              </a:spcBef>
              <a:buNone/>
              <a:defRPr sz="2398" b="0"/>
            </a:lvl5pPr>
            <a:lvl6pPr marL="0" indent="0" algn="l">
              <a:lnSpc>
                <a:spcPct val="114000"/>
              </a:lnSpc>
              <a:spcBef>
                <a:spcPts val="0"/>
              </a:spcBef>
              <a:buNone/>
              <a:defRPr sz="2398" b="0"/>
            </a:lvl6pPr>
            <a:lvl7pPr marL="0" indent="0" algn="l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  <a:defRPr sz="2398" b="0"/>
            </a:lvl7pPr>
            <a:lvl8pPr marL="0" indent="0" algn="l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  <a:defRPr sz="2398" b="0"/>
            </a:lvl8pPr>
            <a:lvl9pPr marL="0" indent="0" algn="l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  <a:defRPr sz="2398" b="0"/>
            </a:lvl9pPr>
          </a:lstStyle>
          <a:p>
            <a:pPr lvl="0"/>
            <a:r>
              <a:rPr lang="de-DE"/>
              <a:t>Zitat eingeben // Anführungszeichen und Bild ggf. verschieben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1. Sitzung WVL-Kommission - Bericht WVL-ArGe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7742BE65-FDB8-40E0-941F-A320667A7227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597600" y="1319661"/>
            <a:ext cx="334800" cy="287999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500" baseline="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500">
                <a:solidFill>
                  <a:schemeClr val="bg1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500">
                <a:solidFill>
                  <a:schemeClr val="bg1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500">
                <a:solidFill>
                  <a:schemeClr val="bg1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500">
                <a:solidFill>
                  <a:schemeClr val="bg1"/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500">
                <a:solidFill>
                  <a:schemeClr val="bg1"/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500">
                <a:solidFill>
                  <a:schemeClr val="bg1"/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500">
                <a:solidFill>
                  <a:schemeClr val="bg1"/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500">
                <a:solidFill>
                  <a:schemeClr val="bg1"/>
                </a:solidFill>
              </a:defRPr>
            </a:lvl9pPr>
          </a:lstStyle>
          <a:p>
            <a:pPr lvl="0"/>
            <a:r>
              <a:rPr lang="de-DE"/>
              <a:t>          </a:t>
            </a:r>
          </a:p>
        </p:txBody>
      </p:sp>
      <p:sp>
        <p:nvSpPr>
          <p:cNvPr id="10" name="Textplatzhalter 6"/>
          <p:cNvSpPr>
            <a:spLocks noGrp="1"/>
          </p:cNvSpPr>
          <p:nvPr>
            <p:ph type="body" sz="quarter" idx="14" hasCustomPrompt="1"/>
          </p:nvPr>
        </p:nvSpPr>
        <p:spPr>
          <a:xfrm>
            <a:off x="5616000" y="3979217"/>
            <a:ext cx="334800" cy="287999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500" baseline="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500">
                <a:solidFill>
                  <a:schemeClr val="bg1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500">
                <a:solidFill>
                  <a:schemeClr val="bg1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500">
                <a:solidFill>
                  <a:schemeClr val="bg1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500">
                <a:solidFill>
                  <a:schemeClr val="bg1"/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500">
                <a:solidFill>
                  <a:schemeClr val="bg1"/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500">
                <a:solidFill>
                  <a:schemeClr val="bg1"/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500">
                <a:solidFill>
                  <a:schemeClr val="bg1"/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500">
                <a:solidFill>
                  <a:schemeClr val="bg1"/>
                </a:solidFill>
              </a:defRPr>
            </a:lvl9pPr>
          </a:lstStyle>
          <a:p>
            <a:pPr lvl="0"/>
            <a:r>
              <a:rPr lang="de-DE"/>
              <a:t>          </a:t>
            </a:r>
          </a:p>
        </p:txBody>
      </p:sp>
      <p:sp>
        <p:nvSpPr>
          <p:cNvPr id="20" name="Bildplatzhalter 7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6660000" y="4793146"/>
            <a:ext cx="792000" cy="994803"/>
          </a:xfrm>
          <a:prstGeom prst="ellipse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799"/>
            </a:lvl1pPr>
          </a:lstStyle>
          <a:p>
            <a:r>
              <a:rPr lang="de-DE"/>
              <a:t>Bild einfügen</a:t>
            </a:r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5" hasCustomPrompt="1"/>
          </p:nvPr>
        </p:nvSpPr>
        <p:spPr>
          <a:xfrm>
            <a:off x="7632000" y="5019239"/>
            <a:ext cx="2232000" cy="100811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300"/>
              </a:spcAft>
              <a:buNone/>
              <a:defRPr sz="1049" b="1" baseline="0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sz="899" b="0"/>
            </a:lvl2pPr>
            <a:lvl3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899" b="0"/>
            </a:lvl3pPr>
            <a:lvl4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899" b="0"/>
            </a:lvl4pPr>
            <a:lvl5pPr marL="0" indent="0">
              <a:spcBef>
                <a:spcPts val="0"/>
              </a:spcBef>
              <a:spcAft>
                <a:spcPts val="0"/>
              </a:spcAft>
              <a:buNone/>
              <a:defRPr sz="899" b="0"/>
            </a:lvl5pPr>
            <a:lvl6pPr marL="0" indent="0">
              <a:spcBef>
                <a:spcPts val="0"/>
              </a:spcBef>
              <a:spcAft>
                <a:spcPts val="0"/>
              </a:spcAft>
              <a:buNone/>
              <a:defRPr sz="899" b="0"/>
            </a:lvl6pPr>
            <a:lvl7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899" b="0"/>
            </a:lvl7pPr>
            <a:lvl8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899" b="0"/>
            </a:lvl8pPr>
            <a:lvl9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899" b="0"/>
            </a:lvl9pPr>
          </a:lstStyle>
          <a:p>
            <a:pPr lvl="0"/>
            <a:r>
              <a:rPr lang="de-DE"/>
              <a:t>Vorname Nachname // für Funktionsbezeichnung: Start // Absatz // Listenebene erhöhen/verringern</a:t>
            </a:r>
          </a:p>
          <a:p>
            <a:pPr lvl="1"/>
            <a:r>
              <a:rPr lang="de-DE"/>
              <a:t>Zweite Ebene</a:t>
            </a:r>
          </a:p>
        </p:txBody>
      </p:sp>
    </p:spTree>
    <p:extLst>
      <p:ext uri="{BB962C8B-B14F-4D97-AF65-F5344CB8AC3E}">
        <p14:creationId xmlns:p14="http://schemas.microsoft.com/office/powerpoint/2010/main" val="296106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itat // ro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563397" y="1908809"/>
            <a:ext cx="9777600" cy="3456000"/>
          </a:xfrm>
        </p:spPr>
        <p:txBody>
          <a:bodyPr anchor="t" anchorCtr="0"/>
          <a:lstStyle>
            <a:lvl1pPr marL="0" indent="485607" algn="l">
              <a:lnSpc>
                <a:spcPct val="114000"/>
              </a:lnSpc>
              <a:spcBef>
                <a:spcPts val="0"/>
              </a:spcBef>
              <a:buSzPct val="110000"/>
              <a:buFontTx/>
              <a:buNone/>
              <a:defRPr sz="2398" b="0" baseline="0">
                <a:solidFill>
                  <a:schemeClr val="bg1"/>
                </a:solidFill>
              </a:defRPr>
            </a:lvl1pPr>
            <a:lvl2pPr marL="0" indent="0" algn="l">
              <a:lnSpc>
                <a:spcPct val="114000"/>
              </a:lnSpc>
              <a:spcBef>
                <a:spcPts val="0"/>
              </a:spcBef>
              <a:buSzPct val="110000"/>
              <a:buFontTx/>
              <a:buNone/>
              <a:defRPr sz="2398" b="0" normalizeH="0" baseline="0">
                <a:solidFill>
                  <a:schemeClr val="bg1"/>
                </a:solidFill>
              </a:defRPr>
            </a:lvl2pPr>
            <a:lvl3pPr marL="0" indent="0" algn="l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  <a:defRPr sz="2398" b="0">
                <a:solidFill>
                  <a:schemeClr val="bg1"/>
                </a:solidFill>
              </a:defRPr>
            </a:lvl3pPr>
            <a:lvl4pPr marL="0" indent="0" algn="l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  <a:defRPr sz="2398" b="0">
                <a:solidFill>
                  <a:schemeClr val="bg1"/>
                </a:solidFill>
              </a:defRPr>
            </a:lvl4pPr>
            <a:lvl5pPr marL="0" indent="0" algn="l">
              <a:lnSpc>
                <a:spcPct val="114000"/>
              </a:lnSpc>
              <a:spcBef>
                <a:spcPts val="0"/>
              </a:spcBef>
              <a:buNone/>
              <a:defRPr sz="2398" b="0">
                <a:solidFill>
                  <a:schemeClr val="bg1"/>
                </a:solidFill>
              </a:defRPr>
            </a:lvl5pPr>
            <a:lvl6pPr marL="0" indent="0" algn="l">
              <a:lnSpc>
                <a:spcPct val="114000"/>
              </a:lnSpc>
              <a:spcBef>
                <a:spcPts val="0"/>
              </a:spcBef>
              <a:buNone/>
              <a:defRPr sz="2398" b="0">
                <a:solidFill>
                  <a:schemeClr val="bg1"/>
                </a:solidFill>
              </a:defRPr>
            </a:lvl6pPr>
            <a:lvl7pPr marL="0" indent="0" algn="l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  <a:defRPr sz="2398" b="0">
                <a:solidFill>
                  <a:schemeClr val="bg1"/>
                </a:solidFill>
              </a:defRPr>
            </a:lvl7pPr>
            <a:lvl8pPr marL="0" indent="0" algn="l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  <a:defRPr sz="2398" b="0">
                <a:solidFill>
                  <a:schemeClr val="bg1"/>
                </a:solidFill>
              </a:defRPr>
            </a:lvl8pPr>
            <a:lvl9pPr marL="0" indent="0" algn="l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  <a:defRPr sz="2398" b="0">
                <a:solidFill>
                  <a:schemeClr val="bg1"/>
                </a:solidFill>
              </a:defRPr>
            </a:lvl9pPr>
          </a:lstStyle>
          <a:p>
            <a:pPr lvl="0"/>
            <a:r>
              <a:rPr lang="de-DE"/>
              <a:t>Zitat eingeben // Anführungszeichen und Bild ggf. verschieben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597600" y="2004469"/>
            <a:ext cx="334800" cy="287999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500" baseline="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500">
                <a:solidFill>
                  <a:schemeClr val="bg1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500">
                <a:solidFill>
                  <a:schemeClr val="bg1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500">
                <a:solidFill>
                  <a:schemeClr val="bg1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500">
                <a:solidFill>
                  <a:schemeClr val="bg1"/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500">
                <a:solidFill>
                  <a:schemeClr val="bg1"/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500">
                <a:solidFill>
                  <a:schemeClr val="bg1"/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500">
                <a:solidFill>
                  <a:schemeClr val="bg1"/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500">
                <a:solidFill>
                  <a:schemeClr val="bg1"/>
                </a:solidFill>
              </a:defRPr>
            </a:lvl9pPr>
          </a:lstStyle>
          <a:p>
            <a:pPr lvl="0"/>
            <a:r>
              <a:rPr lang="de-DE"/>
              <a:t>          </a:t>
            </a:r>
          </a:p>
        </p:txBody>
      </p:sp>
      <p:sp>
        <p:nvSpPr>
          <p:cNvPr id="10" name="Textplatzhalter 6"/>
          <p:cNvSpPr>
            <a:spLocks noGrp="1"/>
          </p:cNvSpPr>
          <p:nvPr>
            <p:ph type="body" sz="quarter" idx="14" hasCustomPrompt="1"/>
          </p:nvPr>
        </p:nvSpPr>
        <p:spPr>
          <a:xfrm>
            <a:off x="5616000" y="4702711"/>
            <a:ext cx="334800" cy="287999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500" baseline="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500">
                <a:solidFill>
                  <a:schemeClr val="bg1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500">
                <a:solidFill>
                  <a:schemeClr val="bg1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500">
                <a:solidFill>
                  <a:schemeClr val="bg1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None/>
              <a:defRPr sz="500">
                <a:solidFill>
                  <a:schemeClr val="bg1"/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buNone/>
              <a:defRPr sz="500">
                <a:solidFill>
                  <a:schemeClr val="bg1"/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500">
                <a:solidFill>
                  <a:schemeClr val="bg1"/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500">
                <a:solidFill>
                  <a:schemeClr val="bg1"/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500">
                <a:solidFill>
                  <a:schemeClr val="bg1"/>
                </a:solidFill>
              </a:defRPr>
            </a:lvl9pPr>
          </a:lstStyle>
          <a:p>
            <a:pPr lvl="0"/>
            <a:r>
              <a:rPr lang="de-DE"/>
              <a:t>          </a:t>
            </a:r>
          </a:p>
        </p:txBody>
      </p:sp>
      <p:sp>
        <p:nvSpPr>
          <p:cNvPr id="20" name="Bildplatzhalter 7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6660000" y="5290548"/>
            <a:ext cx="792000" cy="994803"/>
          </a:xfrm>
          <a:prstGeom prst="ellipse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799">
                <a:solidFill>
                  <a:schemeClr val="bg1"/>
                </a:solidFill>
              </a:defRPr>
            </a:lvl1pPr>
          </a:lstStyle>
          <a:p>
            <a:r>
              <a:rPr lang="de-DE"/>
              <a:t>Bild einfügen</a:t>
            </a:r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5" hasCustomPrompt="1"/>
          </p:nvPr>
        </p:nvSpPr>
        <p:spPr>
          <a:xfrm>
            <a:off x="7632000" y="5471422"/>
            <a:ext cx="2232000" cy="100811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300"/>
              </a:spcAft>
              <a:buNone/>
              <a:defRPr sz="1049" b="1" baseline="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sz="899" b="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899" b="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899" b="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spcAft>
                <a:spcPts val="0"/>
              </a:spcAft>
              <a:buNone/>
              <a:defRPr sz="899" b="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spcAft>
                <a:spcPts val="0"/>
              </a:spcAft>
              <a:buNone/>
              <a:defRPr sz="899" b="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899" b="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899" b="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899" b="0">
                <a:solidFill>
                  <a:schemeClr val="bg1"/>
                </a:solidFill>
              </a:defRPr>
            </a:lvl9pPr>
          </a:lstStyle>
          <a:p>
            <a:pPr lvl="0"/>
            <a:r>
              <a:rPr lang="de-DE"/>
              <a:t>Vorname Nachname // für Funktionsbezeichnung: Start // Absatz // Listenebene erhöhen/verringern  </a:t>
            </a:r>
          </a:p>
          <a:p>
            <a:pPr lvl="1"/>
            <a:r>
              <a:rPr lang="de-DE"/>
              <a:t>Zweite Ebene</a:t>
            </a: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7"/>
          </p:nvPr>
        </p:nvSpPr>
        <p:spPr>
          <a:xfrm>
            <a:off x="1440000" y="7117201"/>
            <a:ext cx="1800000" cy="180001"/>
          </a:xfrm>
        </p:spPr>
        <p:txBody>
          <a:bodyPr/>
          <a:lstStyle>
            <a:lvl1pPr>
              <a:defRPr sz="400">
                <a:solidFill>
                  <a:schemeClr val="tx2"/>
                </a:solidFill>
              </a:defRPr>
            </a:lvl1pPr>
          </a:lstStyle>
          <a:p>
            <a:r>
              <a:rPr lang="de-DE"/>
              <a:t>1. Sitzung WVL-Kommission - Bericht WVL-ArGe</a:t>
            </a: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8"/>
          </p:nvPr>
        </p:nvSpPr>
        <p:spPr>
          <a:xfrm>
            <a:off x="458789" y="7117119"/>
            <a:ext cx="360000" cy="180001"/>
          </a:xfrm>
        </p:spPr>
        <p:txBody>
          <a:bodyPr/>
          <a:lstStyle>
            <a:lvl1pPr>
              <a:defRPr sz="400">
                <a:solidFill>
                  <a:schemeClr val="tx2"/>
                </a:solidFill>
              </a:defRPr>
            </a:lvl1pPr>
          </a:lstStyle>
          <a:p>
            <a:r>
              <a:rPr lang="de-DE"/>
              <a:t>Seite </a:t>
            </a:r>
            <a:fld id="{7742BE65-FDB8-40E0-941F-A320667A7227}" type="slidenum">
              <a:rPr lang="de-DE" smtClean="0"/>
              <a:pPr/>
              <a:t>‹Nr.›</a:t>
            </a:fld>
            <a:endParaRPr lang="de-DE"/>
          </a:p>
        </p:txBody>
      </p:sp>
      <p:grpSp>
        <p:nvGrpSpPr>
          <p:cNvPr id="49" name="Gruppieren 48"/>
          <p:cNvGrpSpPr/>
          <p:nvPr userDrawn="1"/>
        </p:nvGrpSpPr>
        <p:grpSpPr>
          <a:xfrm>
            <a:off x="-2225488" y="-467999"/>
            <a:ext cx="13385489" cy="8496001"/>
            <a:chOff x="-2225489" y="-372592"/>
            <a:chExt cx="13385489" cy="6763979"/>
          </a:xfrm>
        </p:grpSpPr>
        <p:grpSp>
          <p:nvGrpSpPr>
            <p:cNvPr id="50" name="Hilfslinien oben"/>
            <p:cNvGrpSpPr/>
            <p:nvPr userDrawn="1"/>
          </p:nvGrpSpPr>
          <p:grpSpPr>
            <a:xfrm>
              <a:off x="458788" y="-372591"/>
              <a:ext cx="9775825" cy="286609"/>
              <a:chOff x="458788" y="-468000"/>
              <a:chExt cx="9775825" cy="360000"/>
            </a:xfrm>
          </p:grpSpPr>
          <p:cxnSp>
            <p:nvCxnSpPr>
              <p:cNvPr id="74" name="Hilfslinien"/>
              <p:cNvCxnSpPr/>
              <p:nvPr userDrawn="1"/>
            </p:nvCxnSpPr>
            <p:spPr>
              <a:xfrm flipV="1">
                <a:off x="458788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Hilfslinien"/>
              <p:cNvCxnSpPr/>
              <p:nvPr userDrawn="1"/>
            </p:nvCxnSpPr>
            <p:spPr>
              <a:xfrm flipV="1">
                <a:off x="10234613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" name="Hilfslinien unten"/>
            <p:cNvGrpSpPr/>
            <p:nvPr userDrawn="1"/>
          </p:nvGrpSpPr>
          <p:grpSpPr>
            <a:xfrm>
              <a:off x="458788" y="6104778"/>
              <a:ext cx="9775825" cy="286609"/>
              <a:chOff x="458788" y="-468000"/>
              <a:chExt cx="9775825" cy="360000"/>
            </a:xfrm>
          </p:grpSpPr>
          <p:cxnSp>
            <p:nvCxnSpPr>
              <p:cNvPr id="72" name="Hilfslinien"/>
              <p:cNvCxnSpPr/>
              <p:nvPr userDrawn="1"/>
            </p:nvCxnSpPr>
            <p:spPr>
              <a:xfrm flipV="1">
                <a:off x="458788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Hilfslinien"/>
              <p:cNvCxnSpPr/>
              <p:nvPr userDrawn="1"/>
            </p:nvCxnSpPr>
            <p:spPr>
              <a:xfrm flipV="1">
                <a:off x="10234613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2" name="Hilfslinien links"/>
            <p:cNvGrpSpPr/>
            <p:nvPr userDrawn="1"/>
          </p:nvGrpSpPr>
          <p:grpSpPr>
            <a:xfrm>
              <a:off x="-468000" y="5015026"/>
              <a:ext cx="360000" cy="640781"/>
              <a:chOff x="11160000" y="6299200"/>
              <a:chExt cx="360000" cy="804863"/>
            </a:xfrm>
          </p:grpSpPr>
          <p:cxnSp>
            <p:nvCxnSpPr>
              <p:cNvPr id="70" name="Hilfslinien"/>
              <p:cNvCxnSpPr/>
              <p:nvPr userDrawn="1"/>
            </p:nvCxnSpPr>
            <p:spPr>
              <a:xfrm flipH="1">
                <a:off x="11160000" y="6299200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Hilfslinien"/>
              <p:cNvCxnSpPr/>
              <p:nvPr userDrawn="1"/>
            </p:nvCxnSpPr>
            <p:spPr>
              <a:xfrm flipH="1">
                <a:off x="11160000" y="710406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3" name="Regieanweisung // Fußzeile"/>
            <p:cNvSpPr txBox="1"/>
            <p:nvPr userDrawn="1"/>
          </p:nvSpPr>
          <p:spPr>
            <a:xfrm rot="10800000" flipH="1" flipV="1">
              <a:off x="1440000" y="6104778"/>
              <a:ext cx="5040000" cy="286609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Fußzeile pro Folie oder für alle/mehrere anpassen über Menü: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Einfügen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Text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Kopf- und Fußzeile</a:t>
              </a:r>
            </a:p>
          </p:txBody>
        </p:sp>
        <p:sp>
          <p:nvSpPr>
            <p:cNvPr id="54" name="Regieanweisung // Hilfslinien"/>
            <p:cNvSpPr txBox="1"/>
            <p:nvPr userDrawn="1"/>
          </p:nvSpPr>
          <p:spPr>
            <a:xfrm rot="10800000" flipH="1" flipV="1">
              <a:off x="1440000" y="-372592"/>
              <a:ext cx="5040000" cy="286609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b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Hilfslinien anzeigen über Menu: </a:t>
              </a:r>
              <a:b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</a:b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Ansicht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Anzeigen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Haken bei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Führungslinien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setzten</a:t>
              </a:r>
            </a:p>
          </p:txBody>
        </p:sp>
        <p:sp>
          <p:nvSpPr>
            <p:cNvPr id="55" name="Regieanweisung // Allgemein"/>
            <p:cNvSpPr txBox="1"/>
            <p:nvPr userDrawn="1"/>
          </p:nvSpPr>
          <p:spPr>
            <a:xfrm rot="10800000" flipH="1" flipV="1">
              <a:off x="-2030506" y="285751"/>
              <a:ext cx="1922506" cy="1003394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18000" rtlCol="0" anchor="ctr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Folie in Ursprungsform </a:t>
              </a:r>
            </a:p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bringen über Menu:</a:t>
              </a:r>
            </a:p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Start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Folien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Zurücksetzen</a:t>
              </a:r>
            </a:p>
            <a:p>
              <a:pPr indent="0" algn="r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</a:pP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Wechsel des Folienlayouts </a:t>
              </a:r>
              <a:b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</a:b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im Menü über:</a:t>
              </a:r>
            </a:p>
            <a:p>
              <a:pPr marL="0" marR="0" lvl="0" indent="0" algn="r" defTabSz="91366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Start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Folien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Layout</a:t>
              </a:r>
              <a:endParaRPr lang="de-DE" sz="899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endParaRPr>
            </a:p>
          </p:txBody>
        </p:sp>
        <p:grpSp>
          <p:nvGrpSpPr>
            <p:cNvPr id="56" name="Regieanweisung // Listenebenen"/>
            <p:cNvGrpSpPr/>
            <p:nvPr userDrawn="1"/>
          </p:nvGrpSpPr>
          <p:grpSpPr>
            <a:xfrm>
              <a:off x="-2225489" y="1289050"/>
              <a:ext cx="2117487" cy="1103703"/>
              <a:chOff x="-2808000" y="1854000"/>
              <a:chExt cx="2700000" cy="1386324"/>
            </a:xfrm>
          </p:grpSpPr>
          <p:pic>
            <p:nvPicPr>
              <p:cNvPr id="65" name="Bild Listenebenen erhöhen"/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019273" y="2448216"/>
                <a:ext cx="825004" cy="36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6" name="Bild Listenebenen verringern"/>
              <p:cNvPicPr>
                <a:picLocks noChangeAspect="1" noChangeArrowheads="1"/>
              </p:cNvPicPr>
              <p:nvPr userDrawn="1"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019273" y="2880324"/>
                <a:ext cx="825004" cy="36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7" name="Listenebenen verringern"/>
              <p:cNvSpPr txBox="1"/>
              <p:nvPr userDrawn="1"/>
            </p:nvSpPr>
            <p:spPr>
              <a:xfrm rot="10800000" flipH="1" flipV="1">
                <a:off x="-2711274" y="2880324"/>
                <a:ext cx="16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ctr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indent="0" algn="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de-DE" sz="899" b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Listenebene verringern</a:t>
                </a:r>
              </a:p>
            </p:txBody>
          </p:sp>
          <p:sp>
            <p:nvSpPr>
              <p:cNvPr id="68" name="Regieanweisung // Listenebenen"/>
              <p:cNvSpPr txBox="1"/>
              <p:nvPr userDrawn="1"/>
            </p:nvSpPr>
            <p:spPr>
              <a:xfrm rot="10800000" flipH="1" flipV="1">
                <a:off x="-2808000" y="1854000"/>
                <a:ext cx="2700000" cy="648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indent="0" algn="r">
                  <a:lnSpc>
                    <a:spcPct val="100000"/>
                  </a:lnSpc>
                  <a:spcBef>
                    <a:spcPts val="899"/>
                  </a:spcBef>
                  <a:spcAft>
                    <a:spcPts val="0"/>
                  </a:spcAft>
                </a:pPr>
                <a:r>
                  <a:rPr lang="de-DE" sz="899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Wechsel der Textebene im Menü über: </a:t>
                </a:r>
                <a:br>
                  <a:rPr lang="de-DE" sz="899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</a:br>
                <a:r>
                  <a:rPr lang="de-DE" sz="899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Start</a:t>
                </a:r>
                <a:r>
                  <a:rPr lang="de-DE" sz="899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 // </a:t>
                </a:r>
                <a:r>
                  <a:rPr lang="de-DE" sz="899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Absatz</a:t>
                </a:r>
                <a:r>
                  <a:rPr lang="de-DE" sz="899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 // </a:t>
                </a:r>
                <a:r>
                  <a:rPr lang="de-DE" sz="899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Listenebene </a:t>
                </a:r>
                <a:br>
                  <a:rPr lang="de-DE" sz="899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</a:br>
                <a:r>
                  <a:rPr lang="de-DE" sz="899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erhöhen/verringern</a:t>
                </a:r>
              </a:p>
            </p:txBody>
          </p:sp>
          <p:sp>
            <p:nvSpPr>
              <p:cNvPr id="69" name="Listenebenen erhöhen"/>
              <p:cNvSpPr txBox="1"/>
              <p:nvPr userDrawn="1"/>
            </p:nvSpPr>
            <p:spPr>
              <a:xfrm rot="10800000" flipH="1" flipV="1">
                <a:off x="-2711274" y="2448216"/>
                <a:ext cx="16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ctr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indent="0" algn="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de-DE" sz="899" b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Listenebene erhöhen</a:t>
                </a:r>
              </a:p>
            </p:txBody>
          </p:sp>
        </p:grpSp>
        <p:cxnSp>
          <p:nvCxnSpPr>
            <p:cNvPr id="57" name="Hilfslinien"/>
            <p:cNvCxnSpPr/>
            <p:nvPr userDrawn="1"/>
          </p:nvCxnSpPr>
          <p:spPr>
            <a:xfrm flipH="1">
              <a:off x="-468000" y="285750"/>
              <a:ext cx="360000" cy="0"/>
            </a:xfrm>
            <a:prstGeom prst="line">
              <a:avLst/>
            </a:prstGeom>
            <a:ln w="127" cap="sq">
              <a:solidFill>
                <a:schemeClr val="tx1">
                  <a:lumMod val="65000"/>
                  <a:lumOff val="35000"/>
                </a:schemeClr>
              </a:solidFill>
              <a:miter lim="800000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8" name="Gruppieren 57"/>
            <p:cNvGrpSpPr/>
            <p:nvPr userDrawn="1"/>
          </p:nvGrpSpPr>
          <p:grpSpPr>
            <a:xfrm>
              <a:off x="10800000" y="285635"/>
              <a:ext cx="360000" cy="5370172"/>
              <a:chOff x="10800000" y="358775"/>
              <a:chExt cx="360000" cy="6745288"/>
            </a:xfrm>
          </p:grpSpPr>
          <p:cxnSp>
            <p:nvCxnSpPr>
              <p:cNvPr id="59" name="Hilfslinien"/>
              <p:cNvCxnSpPr/>
              <p:nvPr userDrawn="1"/>
            </p:nvCxnSpPr>
            <p:spPr>
              <a:xfrm flipH="1">
                <a:off x="10800000" y="358775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Hilfslinien"/>
              <p:cNvCxnSpPr/>
              <p:nvPr userDrawn="1"/>
            </p:nvCxnSpPr>
            <p:spPr>
              <a:xfrm flipH="1">
                <a:off x="10800000" y="45561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Hilfslinien"/>
              <p:cNvCxnSpPr/>
              <p:nvPr userDrawn="1"/>
            </p:nvCxnSpPr>
            <p:spPr>
              <a:xfrm flipH="1">
                <a:off x="10800000" y="1619250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Hilfslinien"/>
              <p:cNvCxnSpPr/>
              <p:nvPr userDrawn="1"/>
            </p:nvCxnSpPr>
            <p:spPr>
              <a:xfrm flipH="1">
                <a:off x="10800000" y="6299200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Hilfslinien"/>
              <p:cNvCxnSpPr/>
              <p:nvPr userDrawn="1"/>
            </p:nvCxnSpPr>
            <p:spPr>
              <a:xfrm flipH="1">
                <a:off x="10800000" y="710406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Hilfslinien"/>
              <p:cNvCxnSpPr/>
              <p:nvPr userDrawn="1"/>
            </p:nvCxnSpPr>
            <p:spPr>
              <a:xfrm flipH="1">
                <a:off x="10800000" y="152876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032604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 links // Partner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Headline einfügen auch zweizeilig</a:t>
            </a:r>
            <a:br>
              <a:rPr lang="de-DE"/>
            </a:br>
            <a:r>
              <a:rPr lang="de-DE"/>
              <a:t>Layout: Text und Bild links // Partnerlogo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3988801" y="1545354"/>
            <a:ext cx="6245812" cy="4753847"/>
          </a:xfrm>
        </p:spPr>
        <p:txBody>
          <a:bodyPr/>
          <a:lstStyle/>
          <a:p>
            <a:pPr lvl="0"/>
            <a:r>
              <a:rPr lang="de-DE"/>
              <a:t>Aufzählungspunkt einfügen // für weitere Aufzählungen und Text kleiner: Start // Absatz // Listenebene erhöhen/verringern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  <a:p>
            <a:pPr lvl="5"/>
            <a:r>
              <a:rPr lang="de-DE"/>
              <a:t>Sechste Ebene</a:t>
            </a:r>
          </a:p>
          <a:p>
            <a:pPr lvl="6"/>
            <a:r>
              <a:rPr lang="de-DE"/>
              <a:t>Siebte Ebene</a:t>
            </a:r>
          </a:p>
          <a:p>
            <a:pPr lvl="7"/>
            <a:r>
              <a:rPr lang="de-DE"/>
              <a:t>Achte Ebene</a:t>
            </a:r>
          </a:p>
          <a:p>
            <a:pPr lvl="8"/>
            <a:r>
              <a:rPr lang="de-DE"/>
              <a:t>Neunte Ebene</a:t>
            </a:r>
          </a:p>
        </p:txBody>
      </p:sp>
      <p:sp>
        <p:nvSpPr>
          <p:cNvPr id="7" name="Bildplatzhalter 7"/>
          <p:cNvSpPr>
            <a:spLocks noGrp="1"/>
          </p:cNvSpPr>
          <p:nvPr>
            <p:ph type="pic" sz="quarter" idx="13" hasCustomPrompt="1"/>
          </p:nvPr>
        </p:nvSpPr>
        <p:spPr>
          <a:xfrm>
            <a:off x="457200" y="1621127"/>
            <a:ext cx="3106800" cy="404812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599"/>
            </a:lvl1pPr>
          </a:lstStyle>
          <a:p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r>
              <a:rPr lang="de-DE"/>
              <a:t>Bild einfügen</a:t>
            </a:r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14" hasCustomPrompt="1"/>
          </p:nvPr>
        </p:nvSpPr>
        <p:spPr>
          <a:xfrm>
            <a:off x="457200" y="6437521"/>
            <a:ext cx="684000" cy="813931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799" baseline="0"/>
            </a:lvl1pPr>
          </a:lstStyle>
          <a:p>
            <a:r>
              <a:rPr lang="de-DE"/>
              <a:t>Partnerlogo einfügen // ggf. einpassen</a:t>
            </a:r>
          </a:p>
        </p:txBody>
      </p:sp>
      <p:sp>
        <p:nvSpPr>
          <p:cNvPr id="10" name="Textplatzhalter 5"/>
          <p:cNvSpPr>
            <a:spLocks noGrp="1"/>
          </p:cNvSpPr>
          <p:nvPr>
            <p:ph type="body" sz="quarter" idx="15" hasCustomPrompt="1"/>
          </p:nvPr>
        </p:nvSpPr>
        <p:spPr>
          <a:xfrm>
            <a:off x="458788" y="5706001"/>
            <a:ext cx="3106799" cy="180001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de-DE" sz="699" b="0" i="0" u="none" strike="noStrike" baseline="0" smtClean="0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/>
            </a:lvl5pPr>
            <a:lvl6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/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/>
            </a:lvl9pPr>
          </a:lstStyle>
          <a:p>
            <a:pPr lvl="0"/>
            <a:r>
              <a:rPr lang="de-DE" sz="699" b="0" i="0" u="none" strike="noStrike" baseline="0">
                <a:latin typeface="Apertura-Regular"/>
              </a:rPr>
              <a:t>Copyright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6"/>
          </p:nvPr>
        </p:nvSpPr>
        <p:spPr>
          <a:xfrm>
            <a:off x="2412001" y="7103805"/>
            <a:ext cx="6840000" cy="180001"/>
          </a:xfrm>
        </p:spPr>
        <p:txBody>
          <a:bodyPr/>
          <a:lstStyle/>
          <a:p>
            <a:r>
              <a:rPr lang="de-DE"/>
              <a:t>1. Sitzung WVL-Kommission - Bericht WVL-ArGe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7"/>
          </p:nvPr>
        </p:nvSpPr>
        <p:spPr>
          <a:xfrm>
            <a:off x="1440000" y="7104637"/>
            <a:ext cx="720080" cy="180001"/>
          </a:xfrm>
        </p:spPr>
        <p:txBody>
          <a:bodyPr/>
          <a:lstStyle/>
          <a:p>
            <a:r>
              <a:rPr lang="de-DE"/>
              <a:t>Seite </a:t>
            </a:r>
            <a:fld id="{7742BE65-FDB8-40E0-941F-A320667A722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8015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8790" y="4824001"/>
            <a:ext cx="5886000" cy="1800947"/>
          </a:xfrm>
        </p:spPr>
        <p:txBody>
          <a:bodyPr/>
          <a:lstStyle>
            <a:lvl1pPr marL="0" indent="0">
              <a:lnSpc>
                <a:spcPct val="115000"/>
              </a:lnSpc>
              <a:spcBef>
                <a:spcPts val="0"/>
              </a:spcBef>
              <a:buNone/>
              <a:defRPr sz="1399" b="0"/>
            </a:lvl1pPr>
            <a:lvl2pPr marL="0" indent="0">
              <a:lnSpc>
                <a:spcPct val="115000"/>
              </a:lnSpc>
              <a:spcBef>
                <a:spcPts val="0"/>
              </a:spcBef>
              <a:buNone/>
              <a:defRPr sz="1399" b="0"/>
            </a:lvl2pPr>
            <a:lvl3pPr marL="0" indent="0">
              <a:lnSpc>
                <a:spcPct val="115000"/>
              </a:lnSpc>
              <a:spcBef>
                <a:spcPts val="0"/>
              </a:spcBef>
              <a:buNone/>
              <a:defRPr sz="1399" b="0"/>
            </a:lvl3pPr>
            <a:lvl4pPr marL="0" indent="0">
              <a:lnSpc>
                <a:spcPct val="115000"/>
              </a:lnSpc>
              <a:spcBef>
                <a:spcPts val="0"/>
              </a:spcBef>
              <a:buNone/>
              <a:defRPr sz="1399" b="0"/>
            </a:lvl4pPr>
            <a:lvl5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399" b="0"/>
            </a:lvl5pPr>
            <a:lvl6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399" b="0"/>
            </a:lvl6pPr>
            <a:lvl7pPr marL="0" indent="0">
              <a:lnSpc>
                <a:spcPct val="115000"/>
              </a:lnSpc>
              <a:spcBef>
                <a:spcPts val="0"/>
              </a:spcBef>
              <a:buNone/>
              <a:defRPr sz="1399" b="0"/>
            </a:lvl7pPr>
            <a:lvl8pPr marL="0" indent="0">
              <a:lnSpc>
                <a:spcPct val="115000"/>
              </a:lnSpc>
              <a:spcBef>
                <a:spcPts val="0"/>
              </a:spcBef>
              <a:buNone/>
              <a:defRPr sz="1399" b="0"/>
            </a:lvl8pPr>
            <a:lvl9pPr marL="0" indent="0">
              <a:lnSpc>
                <a:spcPct val="115000"/>
              </a:lnSpc>
              <a:spcBef>
                <a:spcPts val="0"/>
              </a:spcBef>
              <a:buFont typeface="Arial" panose="020B0604020202020204" pitchFamily="34" charset="0"/>
              <a:buNone/>
              <a:defRPr sz="1399" b="0"/>
            </a:lvl9pPr>
          </a:lstStyle>
          <a:p>
            <a:pPr lvl="0"/>
            <a:r>
              <a:rPr lang="de-DE"/>
              <a:t>Kontaktdaten</a:t>
            </a:r>
          </a:p>
        </p:txBody>
      </p:sp>
      <p:sp>
        <p:nvSpPr>
          <p:cNvPr id="7" name="Bildplatzhalter 7"/>
          <p:cNvSpPr>
            <a:spLocks noGrp="1"/>
          </p:cNvSpPr>
          <p:nvPr>
            <p:ph type="pic" sz="quarter" idx="13" hasCustomPrompt="1"/>
          </p:nvPr>
        </p:nvSpPr>
        <p:spPr>
          <a:xfrm>
            <a:off x="457200" y="1621127"/>
            <a:ext cx="5886000" cy="280612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599"/>
            </a:lvl1pPr>
          </a:lstStyle>
          <a:p>
            <a:br>
              <a:rPr lang="de-DE"/>
            </a:br>
            <a:br>
              <a:rPr lang="de-DE"/>
            </a:br>
            <a:r>
              <a:rPr lang="de-DE"/>
              <a:t>Bild einfügen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/>
              <a:t>1. Sitzung WVL-Kommission - Bericht WVL-ArGe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de-DE"/>
              <a:t>Seite </a:t>
            </a:r>
            <a:fld id="{7742BE65-FDB8-40E0-941F-A320667A7227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0" name="Textplatzhalter 5"/>
          <p:cNvSpPr>
            <a:spLocks noGrp="1"/>
          </p:cNvSpPr>
          <p:nvPr>
            <p:ph type="body" sz="quarter" idx="16" hasCustomPrompt="1"/>
          </p:nvPr>
        </p:nvSpPr>
        <p:spPr>
          <a:xfrm>
            <a:off x="458788" y="4474801"/>
            <a:ext cx="3106799" cy="180001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de-DE" sz="699" b="0" i="0" u="none" strike="noStrike" baseline="0" smtClean="0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/>
            </a:lvl5pPr>
            <a:lvl6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/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699"/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699"/>
            </a:lvl9pPr>
          </a:lstStyle>
          <a:p>
            <a:pPr lvl="0"/>
            <a:r>
              <a:rPr lang="de-DE" sz="699" b="0" i="0" u="none" strike="noStrike" baseline="0">
                <a:latin typeface="Apertura-Regular"/>
              </a:rPr>
              <a:t>Copyright</a:t>
            </a:r>
            <a:endParaRPr lang="de-DE"/>
          </a:p>
        </p:txBody>
      </p:sp>
      <p:sp>
        <p:nvSpPr>
          <p:cNvPr id="4" name="Titel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e-DE"/>
              <a:t>Headline einfügen auch zweizeilig</a:t>
            </a:r>
            <a:br>
              <a:rPr lang="de-DE"/>
            </a:br>
            <a:r>
              <a:rPr lang="de-DE"/>
              <a:t>Layout: Schlussfolie</a:t>
            </a:r>
          </a:p>
        </p:txBody>
      </p:sp>
    </p:spTree>
    <p:extLst>
      <p:ext uri="{BB962C8B-B14F-4D97-AF65-F5344CB8AC3E}">
        <p14:creationId xmlns:p14="http://schemas.microsoft.com/office/powerpoint/2010/main" val="3982888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Headline einfügen auch zweizeilig</a:t>
            </a:r>
            <a:br>
              <a:rPr lang="de-DE"/>
            </a:br>
            <a:r>
              <a:rPr lang="de-DE"/>
              <a:t>Layout: Nur Headline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1. Sitzung WVL-Kommission - Bericht WVL-ArGe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7742BE65-FDB8-40E0-941F-A320667A7227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9074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506" y="2348895"/>
            <a:ext cx="6817043" cy="16207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3009" y="4284716"/>
            <a:ext cx="5614035" cy="19323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8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569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75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94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13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32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5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0D005-5021-4CA8-AAAE-273E4AE177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 defTabSz="1042213">
              <a:defRPr/>
            </a:pPr>
            <a:endParaRPr lang="en-US" sz="2098">
              <a:solidFill>
                <a:prstClr val="black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B07195-1886-4D26-B184-BBED65310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defTabSz="1042213">
              <a:defRPr/>
            </a:pPr>
            <a:r>
              <a:rPr lang="de-DE">
                <a:solidFill>
                  <a:srgbClr val="9C9E9F"/>
                </a:solidFill>
              </a:rPr>
              <a:t>Protokoll • Digitale Sportdirektorenkonferenz • 4. November 2020</a:t>
            </a:r>
            <a:endParaRPr lang="en-US">
              <a:solidFill>
                <a:srgbClr val="9C9E9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FF6938-99E5-4880-B9F9-DBD7CFA15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defTabSz="1042213">
              <a:defRPr/>
            </a:pPr>
            <a:fld id="{9E376521-D210-4235-9B38-BABB4C64EF69}" type="slidenum">
              <a:rPr lang="en-US" smtClean="0">
                <a:solidFill>
                  <a:srgbClr val="9C9E9F"/>
                </a:solidFill>
              </a:rPr>
              <a:pPr defTabSz="1042213">
                <a:defRPr/>
              </a:pPr>
              <a:t>‹Nr.›</a:t>
            </a:fld>
            <a:endParaRPr lang="en-US">
              <a:solidFill>
                <a:srgbClr val="9C9E9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297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253068280"/>
              </p:ext>
            </p:extLst>
          </p:nvPr>
        </p:nvGraphicFramePr>
        <p:xfrm>
          <a:off x="1860" y="1754"/>
          <a:ext cx="1856" cy="17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93" imgH="493" progId="TCLayout.ActiveDocument.1">
                  <p:embed/>
                </p:oleObj>
              </mc:Choice>
              <mc:Fallback>
                <p:oleObj name="think-cell Slide" r:id="rId4" imgW="493" imgH="493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60" y="1754"/>
                        <a:ext cx="1856" cy="17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4410C46C-6A33-4A88-A0A1-5F89AEF340E8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2" y="0"/>
            <a:ext cx="185649" cy="233372"/>
          </a:xfrm>
          <a:prstGeom prst="rect">
            <a:avLst/>
          </a:prstGeom>
          <a:solidFill>
            <a:srgbClr val="DCB45A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marR="0" lvl="0" indent="0" algn="ctr" defTabSz="10422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33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undesSerif Office" panose="02050002050300000203" pitchFamily="18" charset="0"/>
              <a:ea typeface="ＭＳ Ｐゴシック" panose="020B0600070205080204" pitchFamily="34" charset="-128"/>
              <a:cs typeface="+mn-cs"/>
              <a:sym typeface="BundesSerif Office" panose="02050002050300000203" pitchFamily="18" charset="0"/>
            </a:endParaRPr>
          </a:p>
        </p:txBody>
      </p:sp>
      <p:sp>
        <p:nvSpPr>
          <p:cNvPr id="5" name="Title Placeholder 2">
            <a:extLst>
              <a:ext uri="{FF2B5EF4-FFF2-40B4-BE49-F238E27FC236}">
                <a16:creationId xmlns:a16="http://schemas.microsoft.com/office/drawing/2014/main" id="{FFAB708A-F6AD-45E6-A489-D852CFC13A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>
          <a:xfrm>
            <a:off x="569944" y="420120"/>
            <a:ext cx="9739779" cy="369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1">
              <a:tabLst>
                <a:tab pos="416430" algn="l"/>
              </a:tabLst>
              <a:defRPr>
                <a:ea typeface="+mj-ea"/>
              </a:defRPr>
            </a:lvl1pPr>
          </a:lstStyle>
          <a:p>
            <a:pPr lvl="0"/>
            <a:r>
              <a:rPr lang="de-DE" noProof="0"/>
              <a:t>Click </a:t>
            </a:r>
            <a:r>
              <a:rPr lang="de-DE" noProof="0" err="1"/>
              <a:t>to</a:t>
            </a:r>
            <a:r>
              <a:rPr lang="de-DE" noProof="0"/>
              <a:t> </a:t>
            </a:r>
            <a:r>
              <a:rPr lang="de-DE" noProof="0" err="1"/>
              <a:t>edit</a:t>
            </a:r>
            <a:r>
              <a:rPr lang="de-DE" noProof="0"/>
              <a:t> Master title style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36B0383-F710-4E60-AFFB-B34ABEFA466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1042213">
              <a:defRPr/>
            </a:pPr>
            <a:r>
              <a:rPr lang="de-DE">
                <a:solidFill>
                  <a:srgbClr val="9C9E9F"/>
                </a:solidFill>
              </a:rPr>
              <a:t>JF WVL-Leitungsteam • 11.03.2021 •  Ilka Seidel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C1831C3-82E2-41DB-811B-DD3DC8F864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1042213">
              <a:defRPr/>
            </a:pPr>
            <a:fld id="{7742BE65-FDB8-40E0-941F-A320667A7227}" type="slidenum">
              <a:rPr lang="de-DE" smtClean="0">
                <a:solidFill>
                  <a:srgbClr val="9C9E9F"/>
                </a:solidFill>
              </a:rPr>
              <a:pPr defTabSz="1042213">
                <a:defRPr/>
              </a:pPr>
              <a:t>‹Nr.›</a:t>
            </a:fld>
            <a:endParaRPr lang="de-DE">
              <a:solidFill>
                <a:srgbClr val="9C9E9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24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Headline einfügen auch zweizeilig</a:t>
            </a:r>
            <a:br>
              <a:rPr lang="de-DE"/>
            </a:br>
            <a:r>
              <a:rPr lang="de-DE"/>
              <a:t>Layout: Text und Bild rechts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der Präsentation • 16. Dezember 2013 • Manfred Mustermann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7742BE65-FDB8-40E0-941F-A320667A7227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8788" y="1528764"/>
            <a:ext cx="6210000" cy="477043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Aufzählungspunkt einfügen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  <a:p>
            <a:pPr lvl="5"/>
            <a:r>
              <a:rPr lang="de-DE"/>
              <a:t>Sechste Ebene</a:t>
            </a:r>
          </a:p>
          <a:p>
            <a:pPr lvl="6"/>
            <a:r>
              <a:rPr lang="de-DE"/>
              <a:t>Siebte Ebene</a:t>
            </a:r>
          </a:p>
          <a:p>
            <a:pPr lvl="7"/>
            <a:r>
              <a:rPr lang="de-DE"/>
              <a:t>Achte Ebene</a:t>
            </a:r>
          </a:p>
          <a:p>
            <a:pPr lvl="8"/>
            <a:r>
              <a:rPr lang="de-DE"/>
              <a:t>Neunte Ebene</a:t>
            </a:r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13" hasCustomPrompt="1"/>
          </p:nvPr>
        </p:nvSpPr>
        <p:spPr>
          <a:xfrm>
            <a:off x="7127813" y="1620000"/>
            <a:ext cx="3106800" cy="405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600"/>
            </a:lvl1pPr>
          </a:lstStyle>
          <a:p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r>
              <a:rPr lang="de-DE"/>
              <a:t>Bild einfügen</a:t>
            </a:r>
          </a:p>
        </p:txBody>
      </p:sp>
      <p:sp>
        <p:nvSpPr>
          <p:cNvPr id="7" name="Textplatzhalter 5"/>
          <p:cNvSpPr>
            <a:spLocks noGrp="1"/>
          </p:cNvSpPr>
          <p:nvPr>
            <p:ph type="body" sz="quarter" idx="14" hasCustomPrompt="1"/>
          </p:nvPr>
        </p:nvSpPr>
        <p:spPr>
          <a:xfrm>
            <a:off x="7127813" y="5706000"/>
            <a:ext cx="3106799" cy="180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de-DE" sz="700" b="0" i="0" u="none" strike="noStrike" baseline="0" smtClean="0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/>
            </a:lvl5pPr>
            <a:lvl6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/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/>
            </a:lvl9pPr>
          </a:lstStyle>
          <a:p>
            <a:pPr lvl="0"/>
            <a:r>
              <a:rPr lang="de-DE" sz="700" b="0" i="0" u="none" strike="noStrike" baseline="0">
                <a:latin typeface="Apertura-Regular"/>
              </a:rPr>
              <a:t>Copyright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6160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Inhalt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Headline einfügen auch zweizeilig</a:t>
            </a:r>
            <a:br>
              <a:rPr lang="de-DE"/>
            </a:br>
            <a:r>
              <a:rPr lang="de-DE"/>
              <a:t>Layout: Text und Inhalt rechts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7354800" y="1619250"/>
            <a:ext cx="2879813" cy="32400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de-DE"/>
              <a:t>Grafik/Bild einfügen // ggf. Größe und Position anpassen</a:t>
            </a: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der Präsentation • 16. Dezember 2013 • Manfred Mustermann</a:t>
            </a: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7742BE65-FDB8-40E0-941F-A320667A7227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2" hasCustomPrompt="1"/>
          </p:nvPr>
        </p:nvSpPr>
        <p:spPr>
          <a:xfrm>
            <a:off x="458789" y="1528764"/>
            <a:ext cx="6210000" cy="4770436"/>
          </a:xfrm>
        </p:spPr>
        <p:txBody>
          <a:bodyPr/>
          <a:lstStyle/>
          <a:p>
            <a:pPr lvl="0"/>
            <a:r>
              <a:rPr lang="de-DE"/>
              <a:t>Aufzählungspunkt einfügen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  <a:p>
            <a:pPr lvl="5"/>
            <a:r>
              <a:rPr lang="de-DE"/>
              <a:t>Sechste Ebene</a:t>
            </a:r>
          </a:p>
          <a:p>
            <a:pPr lvl="6"/>
            <a:r>
              <a:rPr lang="de-DE"/>
              <a:t>Siebte Ebene</a:t>
            </a:r>
          </a:p>
          <a:p>
            <a:pPr lvl="7"/>
            <a:r>
              <a:rPr lang="de-DE"/>
              <a:t>Achte Ebene</a:t>
            </a:r>
          </a:p>
          <a:p>
            <a:pPr lvl="8"/>
            <a:r>
              <a:rPr lang="de-DE"/>
              <a:t>Neunte Ebene</a:t>
            </a:r>
          </a:p>
        </p:txBody>
      </p:sp>
      <p:sp>
        <p:nvSpPr>
          <p:cNvPr id="9" name="Textplatzhalter 5"/>
          <p:cNvSpPr>
            <a:spLocks noGrp="1"/>
          </p:cNvSpPr>
          <p:nvPr>
            <p:ph type="body" sz="quarter" idx="14" hasCustomPrompt="1"/>
          </p:nvPr>
        </p:nvSpPr>
        <p:spPr>
          <a:xfrm>
            <a:off x="7354801" y="4896000"/>
            <a:ext cx="2879812" cy="180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de-DE" sz="700" b="0" i="0" u="none" strike="noStrike" baseline="0" smtClean="0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/>
            </a:lvl5pPr>
            <a:lvl6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/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/>
            </a:lvl9pPr>
          </a:lstStyle>
          <a:p>
            <a:pPr lvl="0"/>
            <a:r>
              <a:rPr lang="de-DE" sz="700" b="0" i="0" u="none" strike="noStrike" baseline="0">
                <a:latin typeface="Apertura-Regular"/>
              </a:rPr>
              <a:t>Copyright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1365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Headline einfügen auch zweizeilig</a:t>
            </a:r>
            <a:br>
              <a:rPr lang="de-DE"/>
            </a:br>
            <a:r>
              <a:rPr lang="de-DE"/>
              <a:t>Layout: Text und Bild links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der Präsentation • 16. Dezember 2013 • Manfred Mustermann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7742BE65-FDB8-40E0-941F-A320667A7227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3988801" y="1528763"/>
            <a:ext cx="6245812" cy="477043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Aufzählungspunkt einfügen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  <a:p>
            <a:pPr lvl="5"/>
            <a:r>
              <a:rPr lang="de-DE"/>
              <a:t>Sechste Ebene</a:t>
            </a:r>
          </a:p>
          <a:p>
            <a:pPr lvl="6"/>
            <a:r>
              <a:rPr lang="de-DE"/>
              <a:t>Siebte Ebene</a:t>
            </a:r>
          </a:p>
          <a:p>
            <a:pPr lvl="7"/>
            <a:r>
              <a:rPr lang="de-DE"/>
              <a:t>Achte Ebene</a:t>
            </a:r>
          </a:p>
          <a:p>
            <a:pPr lvl="8"/>
            <a:r>
              <a:rPr lang="de-DE"/>
              <a:t>Neunte Ebene</a:t>
            </a:r>
          </a:p>
        </p:txBody>
      </p:sp>
      <p:sp>
        <p:nvSpPr>
          <p:cNvPr id="7" name="Bildplatzhalter 7"/>
          <p:cNvSpPr>
            <a:spLocks noGrp="1"/>
          </p:cNvSpPr>
          <p:nvPr>
            <p:ph type="pic" sz="quarter" idx="13" hasCustomPrompt="1"/>
          </p:nvPr>
        </p:nvSpPr>
        <p:spPr>
          <a:xfrm>
            <a:off x="467660" y="1619250"/>
            <a:ext cx="3106800" cy="405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600"/>
            </a:lvl1pPr>
          </a:lstStyle>
          <a:p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br>
              <a:rPr lang="de-DE"/>
            </a:br>
            <a:r>
              <a:rPr lang="de-DE"/>
              <a:t>Bild einfügen</a:t>
            </a:r>
          </a:p>
        </p:txBody>
      </p:sp>
      <p:sp>
        <p:nvSpPr>
          <p:cNvPr id="10" name="Textplatzhalter 5"/>
          <p:cNvSpPr>
            <a:spLocks noGrp="1"/>
          </p:cNvSpPr>
          <p:nvPr>
            <p:ph type="body" sz="quarter" idx="14" hasCustomPrompt="1"/>
          </p:nvPr>
        </p:nvSpPr>
        <p:spPr>
          <a:xfrm>
            <a:off x="458787" y="5706000"/>
            <a:ext cx="3106799" cy="180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de-DE" sz="700" b="0" i="0" u="none" strike="noStrike" baseline="0" smtClean="0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/>
            </a:lvl5pPr>
            <a:lvl6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/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/>
            </a:lvl9pPr>
          </a:lstStyle>
          <a:p>
            <a:pPr lvl="0"/>
            <a:r>
              <a:rPr lang="de-DE" sz="700" b="0" i="0" u="none" strike="noStrike" baseline="0">
                <a:latin typeface="Apertura-Regular"/>
              </a:rPr>
              <a:t>Copyright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567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 oben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Headline einfügen auch zweizeilig</a:t>
            </a:r>
            <a:br>
              <a:rPr lang="de-DE"/>
            </a:br>
            <a:r>
              <a:rPr lang="de-DE"/>
              <a:t>Layout: Text und Bild oben links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der Präsentation • 16. Dezember 2013 • Manfred Mustermann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7742BE65-FDB8-40E0-941F-A320667A7227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3690000" y="1528763"/>
            <a:ext cx="6544613" cy="2340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Aufzählungspunkt einfügen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13" hasCustomPrompt="1"/>
          </p:nvPr>
        </p:nvSpPr>
        <p:spPr>
          <a:xfrm>
            <a:off x="458788" y="1619250"/>
            <a:ext cx="2967840" cy="211464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600"/>
            </a:lvl1pPr>
          </a:lstStyle>
          <a:p>
            <a:br>
              <a:rPr lang="de-DE"/>
            </a:br>
            <a:br>
              <a:rPr lang="de-DE"/>
            </a:br>
            <a:r>
              <a:rPr lang="de-DE"/>
              <a:t>Bild einfügen</a:t>
            </a:r>
          </a:p>
        </p:txBody>
      </p:sp>
      <p:sp>
        <p:nvSpPr>
          <p:cNvPr id="7" name="Textplatzhalter 7"/>
          <p:cNvSpPr>
            <a:spLocks noGrp="1"/>
          </p:cNvSpPr>
          <p:nvPr>
            <p:ph type="body" sz="quarter" idx="14" hasCustomPrompt="1"/>
          </p:nvPr>
        </p:nvSpPr>
        <p:spPr>
          <a:xfrm>
            <a:off x="458788" y="4053600"/>
            <a:ext cx="9775825" cy="2245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Aufzählungspunkt einfügen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0" name="Textplatzhalter 5"/>
          <p:cNvSpPr>
            <a:spLocks noGrp="1"/>
          </p:cNvSpPr>
          <p:nvPr>
            <p:ph type="body" sz="quarter" idx="15" hasCustomPrompt="1"/>
          </p:nvPr>
        </p:nvSpPr>
        <p:spPr>
          <a:xfrm>
            <a:off x="458787" y="3769200"/>
            <a:ext cx="2967841" cy="180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de-DE" sz="700" b="0" i="0" u="none" strike="noStrike" baseline="0" smtClean="0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/>
            </a:lvl5pPr>
            <a:lvl6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/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/>
            </a:lvl9pPr>
          </a:lstStyle>
          <a:p>
            <a:pPr lvl="0"/>
            <a:r>
              <a:rPr lang="de-DE" sz="700" b="0" i="0" u="none" strike="noStrike" baseline="0">
                <a:latin typeface="Apertura-Regular"/>
              </a:rPr>
              <a:t>Copyright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8274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3 Bilder gleiches 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Headline einfügen auch zweizeilig</a:t>
            </a:r>
            <a:br>
              <a:rPr lang="de-DE"/>
            </a:br>
            <a:r>
              <a:rPr lang="de-DE"/>
              <a:t>Layout: Text und 3 Bilder gleiches Format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der Präsentation • 16. Dezember 2013 • Manfred Mustermann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7742BE65-FDB8-40E0-941F-A320667A7227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8788" y="1528763"/>
            <a:ext cx="9775825" cy="2160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Aufzählungspunkt einfügen 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13" hasCustomPrompt="1"/>
          </p:nvPr>
        </p:nvSpPr>
        <p:spPr>
          <a:xfrm>
            <a:off x="458788" y="3798000"/>
            <a:ext cx="3129840" cy="22305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600"/>
            </a:lvl1pPr>
          </a:lstStyle>
          <a:p>
            <a:br>
              <a:rPr lang="de-DE"/>
            </a:br>
            <a:br>
              <a:rPr lang="de-DE"/>
            </a:br>
            <a:r>
              <a:rPr lang="de-DE"/>
              <a:t>Bild einfügen</a:t>
            </a:r>
          </a:p>
        </p:txBody>
      </p:sp>
      <p:sp>
        <p:nvSpPr>
          <p:cNvPr id="7" name="Bildplatzhalter 7"/>
          <p:cNvSpPr>
            <a:spLocks noGrp="1"/>
          </p:cNvSpPr>
          <p:nvPr>
            <p:ph type="pic" sz="quarter" idx="14" hasCustomPrompt="1"/>
          </p:nvPr>
        </p:nvSpPr>
        <p:spPr>
          <a:xfrm>
            <a:off x="3781781" y="3798000"/>
            <a:ext cx="3129840" cy="22305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600"/>
            </a:lvl1pPr>
          </a:lstStyle>
          <a:p>
            <a:br>
              <a:rPr lang="de-DE"/>
            </a:br>
            <a:br>
              <a:rPr lang="de-DE"/>
            </a:br>
            <a:r>
              <a:rPr lang="de-DE"/>
              <a:t>Bild einfügen</a:t>
            </a:r>
          </a:p>
        </p:txBody>
      </p:sp>
      <p:sp>
        <p:nvSpPr>
          <p:cNvPr id="10" name="Bildplatzhalter 7"/>
          <p:cNvSpPr>
            <a:spLocks noGrp="1"/>
          </p:cNvSpPr>
          <p:nvPr>
            <p:ph type="pic" sz="quarter" idx="15" hasCustomPrompt="1"/>
          </p:nvPr>
        </p:nvSpPr>
        <p:spPr>
          <a:xfrm>
            <a:off x="7104773" y="3798000"/>
            <a:ext cx="3129840" cy="22305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1600"/>
            </a:lvl1pPr>
          </a:lstStyle>
          <a:p>
            <a:br>
              <a:rPr lang="de-DE"/>
            </a:br>
            <a:br>
              <a:rPr lang="de-DE"/>
            </a:br>
            <a:r>
              <a:rPr lang="de-DE"/>
              <a:t>Bild einfügen</a:t>
            </a:r>
          </a:p>
        </p:txBody>
      </p:sp>
      <p:sp>
        <p:nvSpPr>
          <p:cNvPr id="11" name="Textplatzhalter 5"/>
          <p:cNvSpPr>
            <a:spLocks noGrp="1"/>
          </p:cNvSpPr>
          <p:nvPr>
            <p:ph type="body" sz="quarter" idx="16" hasCustomPrompt="1"/>
          </p:nvPr>
        </p:nvSpPr>
        <p:spPr>
          <a:xfrm>
            <a:off x="3781781" y="6066000"/>
            <a:ext cx="3129840" cy="180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de-DE" sz="700" b="0" i="0" u="none" strike="noStrike" baseline="0" smtClean="0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/>
            </a:lvl5pPr>
            <a:lvl6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/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/>
            </a:lvl9pPr>
          </a:lstStyle>
          <a:p>
            <a:pPr lvl="0"/>
            <a:r>
              <a:rPr lang="de-DE" sz="700" b="0" i="0" u="none" strike="noStrike" baseline="0">
                <a:latin typeface="Apertura-Regular"/>
              </a:rPr>
              <a:t>Copyright</a:t>
            </a:r>
            <a:endParaRPr lang="de-DE"/>
          </a:p>
        </p:txBody>
      </p:sp>
      <p:sp>
        <p:nvSpPr>
          <p:cNvPr id="12" name="Textplatzhalter 5"/>
          <p:cNvSpPr>
            <a:spLocks noGrp="1"/>
          </p:cNvSpPr>
          <p:nvPr>
            <p:ph type="body" sz="quarter" idx="17" hasCustomPrompt="1"/>
          </p:nvPr>
        </p:nvSpPr>
        <p:spPr>
          <a:xfrm>
            <a:off x="7104773" y="6066000"/>
            <a:ext cx="3129840" cy="180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de-DE" sz="700" b="0" i="0" u="none" strike="noStrike" baseline="0" smtClean="0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/>
            </a:lvl5pPr>
            <a:lvl6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/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/>
            </a:lvl9pPr>
          </a:lstStyle>
          <a:p>
            <a:pPr lvl="0"/>
            <a:r>
              <a:rPr lang="de-DE" sz="700" b="0" i="0" u="none" strike="noStrike" baseline="0">
                <a:latin typeface="Apertura-Regular"/>
              </a:rPr>
              <a:t>Copyright</a:t>
            </a:r>
            <a:endParaRPr lang="de-DE"/>
          </a:p>
        </p:txBody>
      </p:sp>
      <p:sp>
        <p:nvSpPr>
          <p:cNvPr id="13" name="Textplatzhalter 5"/>
          <p:cNvSpPr>
            <a:spLocks noGrp="1"/>
          </p:cNvSpPr>
          <p:nvPr>
            <p:ph type="body" sz="quarter" idx="18" hasCustomPrompt="1"/>
          </p:nvPr>
        </p:nvSpPr>
        <p:spPr>
          <a:xfrm>
            <a:off x="458787" y="6066000"/>
            <a:ext cx="3129840" cy="1800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de-DE" sz="700" b="0" i="0" u="none" strike="noStrike" baseline="0" smtClean="0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2pPr>
            <a:lvl3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3pPr>
            <a:lvl4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/>
            </a:lvl5pPr>
            <a:lvl6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/>
            </a:lvl6pPr>
            <a:lvl7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7pPr>
            <a:lvl8pPr marL="0" indent="0">
              <a:lnSpc>
                <a:spcPct val="100000"/>
              </a:lnSpc>
              <a:spcBef>
                <a:spcPts val="0"/>
              </a:spcBef>
              <a:buNone/>
              <a:defRPr sz="700"/>
            </a:lvl8pPr>
            <a:lvl9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700"/>
            </a:lvl9pPr>
          </a:lstStyle>
          <a:p>
            <a:pPr lvl="0"/>
            <a:r>
              <a:rPr lang="de-DE" sz="700" b="0" i="0" u="none" strike="noStrike" baseline="0">
                <a:latin typeface="Apertura-Regular"/>
              </a:rPr>
              <a:t>Copyright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3294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18" Type="http://schemas.openxmlformats.org/officeDocument/2006/relationships/slideLayout" Target="../slideLayouts/slideLayout41.xml"/><Relationship Id="rId26" Type="http://schemas.openxmlformats.org/officeDocument/2006/relationships/theme" Target="../theme/theme2.xml"/><Relationship Id="rId3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44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17" Type="http://schemas.openxmlformats.org/officeDocument/2006/relationships/slideLayout" Target="../slideLayouts/slideLayout40.xml"/><Relationship Id="rId25" Type="http://schemas.openxmlformats.org/officeDocument/2006/relationships/slideLayout" Target="../slideLayouts/slideLayout48.xml"/><Relationship Id="rId2" Type="http://schemas.openxmlformats.org/officeDocument/2006/relationships/slideLayout" Target="../slideLayouts/slideLayout25.xml"/><Relationship Id="rId16" Type="http://schemas.openxmlformats.org/officeDocument/2006/relationships/slideLayout" Target="../slideLayouts/slideLayout39.xml"/><Relationship Id="rId20" Type="http://schemas.openxmlformats.org/officeDocument/2006/relationships/slideLayout" Target="../slideLayouts/slideLayout43.xml"/><Relationship Id="rId29" Type="http://schemas.openxmlformats.org/officeDocument/2006/relationships/image" Target="../media/image12.png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24" Type="http://schemas.openxmlformats.org/officeDocument/2006/relationships/slideLayout" Target="../slideLayouts/slideLayout47.xml"/><Relationship Id="rId5" Type="http://schemas.openxmlformats.org/officeDocument/2006/relationships/slideLayout" Target="../slideLayouts/slideLayout28.xml"/><Relationship Id="rId15" Type="http://schemas.openxmlformats.org/officeDocument/2006/relationships/slideLayout" Target="../slideLayouts/slideLayout38.xml"/><Relationship Id="rId23" Type="http://schemas.openxmlformats.org/officeDocument/2006/relationships/slideLayout" Target="../slideLayouts/slideLayout46.xml"/><Relationship Id="rId28" Type="http://schemas.openxmlformats.org/officeDocument/2006/relationships/image" Target="../media/image3.png"/><Relationship Id="rId10" Type="http://schemas.openxmlformats.org/officeDocument/2006/relationships/slideLayout" Target="../slideLayouts/slideLayout33.xml"/><Relationship Id="rId19" Type="http://schemas.openxmlformats.org/officeDocument/2006/relationships/slideLayout" Target="../slideLayouts/slideLayout42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slideLayout" Target="../slideLayouts/slideLayout37.xml"/><Relationship Id="rId22" Type="http://schemas.openxmlformats.org/officeDocument/2006/relationships/slideLayout" Target="../slideLayouts/slideLayout45.xml"/><Relationship Id="rId27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8787" y="358775"/>
            <a:ext cx="9775825" cy="100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/>
              <a:t>Headline einfügen auch zweizeilig</a:t>
            </a:r>
            <a:br>
              <a:rPr lang="de-DE"/>
            </a:br>
            <a:r>
              <a:rPr lang="de-DE"/>
              <a:t>Layout: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8789" y="1528764"/>
            <a:ext cx="9775824" cy="477043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de-DE"/>
              <a:t>Aufzählungspunkt einfügen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  <a:p>
            <a:pPr lvl="5"/>
            <a:r>
              <a:rPr lang="de-DE"/>
              <a:t>Sechste Ebene</a:t>
            </a:r>
          </a:p>
          <a:p>
            <a:pPr lvl="6"/>
            <a:r>
              <a:rPr lang="de-DE"/>
              <a:t>Siebte Ebene</a:t>
            </a:r>
          </a:p>
          <a:p>
            <a:pPr lvl="7"/>
            <a:r>
              <a:rPr lang="de-DE"/>
              <a:t>Achte Ebene</a:t>
            </a:r>
          </a:p>
          <a:p>
            <a:pPr lvl="8"/>
            <a:r>
              <a:rPr lang="de-DE"/>
              <a:t>Neunte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40000" y="7117200"/>
            <a:ext cx="7596000" cy="180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None/>
              <a:defRPr sz="10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de-DE"/>
              <a:t>Titel der Präsentation • 16. Dezember 2013 • Manfred Mustermann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58788" y="7117118"/>
            <a:ext cx="720080" cy="180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None/>
              <a:defRPr sz="10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de-DE"/>
              <a:t>Seite </a:t>
            </a:r>
            <a:fld id="{7742BE65-FDB8-40E0-941F-A320667A7227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3200" y="6696000"/>
            <a:ext cx="742208" cy="576000"/>
          </a:xfrm>
          <a:prstGeom prst="rect">
            <a:avLst/>
          </a:prstGeom>
        </p:spPr>
      </p:pic>
      <p:grpSp>
        <p:nvGrpSpPr>
          <p:cNvPr id="11" name="Gruppieren 10"/>
          <p:cNvGrpSpPr/>
          <p:nvPr/>
        </p:nvGrpSpPr>
        <p:grpSpPr>
          <a:xfrm>
            <a:off x="-2808000" y="-468001"/>
            <a:ext cx="14328000" cy="8496001"/>
            <a:chOff x="-2808000" y="-468001"/>
            <a:chExt cx="14328000" cy="8496001"/>
          </a:xfrm>
        </p:grpSpPr>
        <p:grpSp>
          <p:nvGrpSpPr>
            <p:cNvPr id="58" name="Hilfslinien oben"/>
            <p:cNvGrpSpPr/>
            <p:nvPr userDrawn="1"/>
          </p:nvGrpSpPr>
          <p:grpSpPr>
            <a:xfrm>
              <a:off x="458788" y="-468000"/>
              <a:ext cx="9775825" cy="360000"/>
              <a:chOff x="458788" y="-468000"/>
              <a:chExt cx="9775825" cy="360000"/>
            </a:xfrm>
          </p:grpSpPr>
          <p:cxnSp>
            <p:nvCxnSpPr>
              <p:cNvPr id="89" name="Hilfslinien"/>
              <p:cNvCxnSpPr/>
              <p:nvPr userDrawn="1"/>
            </p:nvCxnSpPr>
            <p:spPr>
              <a:xfrm flipV="1">
                <a:off x="458788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Hilfslinien"/>
              <p:cNvCxnSpPr/>
              <p:nvPr userDrawn="1"/>
            </p:nvCxnSpPr>
            <p:spPr>
              <a:xfrm flipV="1">
                <a:off x="10234613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1" name="Linientext"/>
              <p:cNvSpPr txBox="1"/>
              <p:nvPr userDrawn="1"/>
            </p:nvSpPr>
            <p:spPr>
              <a:xfrm>
                <a:off x="493200" y="-468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13,58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01,27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endParaRPr>
              </a:p>
            </p:txBody>
          </p:sp>
          <p:sp>
            <p:nvSpPr>
              <p:cNvPr id="92" name="Linientext"/>
              <p:cNvSpPr txBox="1"/>
              <p:nvPr userDrawn="1"/>
            </p:nvSpPr>
            <p:spPr>
              <a:xfrm>
                <a:off x="9478800" y="-468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13,58</a:t>
                </a:r>
              </a:p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cm 01,27</a:t>
                </a:r>
              </a:p>
            </p:txBody>
          </p:sp>
        </p:grpSp>
        <p:grpSp>
          <p:nvGrpSpPr>
            <p:cNvPr id="59" name="Hilfslinien unten"/>
            <p:cNvGrpSpPr/>
            <p:nvPr userDrawn="1"/>
          </p:nvGrpSpPr>
          <p:grpSpPr>
            <a:xfrm>
              <a:off x="458788" y="7668000"/>
              <a:ext cx="9775825" cy="360000"/>
              <a:chOff x="458788" y="-468000"/>
              <a:chExt cx="9775825" cy="360000"/>
            </a:xfrm>
          </p:grpSpPr>
          <p:cxnSp>
            <p:nvCxnSpPr>
              <p:cNvPr id="85" name="Hilfslinien"/>
              <p:cNvCxnSpPr/>
              <p:nvPr userDrawn="1"/>
            </p:nvCxnSpPr>
            <p:spPr>
              <a:xfrm flipV="1">
                <a:off x="458788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Hilfslinien"/>
              <p:cNvCxnSpPr/>
              <p:nvPr userDrawn="1"/>
            </p:nvCxnSpPr>
            <p:spPr>
              <a:xfrm flipV="1">
                <a:off x="10234613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7" name="Linientext"/>
              <p:cNvSpPr txBox="1"/>
              <p:nvPr userDrawn="1"/>
            </p:nvSpPr>
            <p:spPr>
              <a:xfrm>
                <a:off x="493200" y="-468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13,58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01,27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endParaRPr>
              </a:p>
            </p:txBody>
          </p:sp>
          <p:sp>
            <p:nvSpPr>
              <p:cNvPr id="88" name="Linientext"/>
              <p:cNvSpPr txBox="1"/>
              <p:nvPr userDrawn="1"/>
            </p:nvSpPr>
            <p:spPr>
              <a:xfrm>
                <a:off x="9478800" y="-468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13,58</a:t>
                </a:r>
              </a:p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cm 01,27</a:t>
                </a:r>
              </a:p>
            </p:txBody>
          </p:sp>
        </p:grpSp>
        <p:grpSp>
          <p:nvGrpSpPr>
            <p:cNvPr id="60" name="Hilfslinien links"/>
            <p:cNvGrpSpPr/>
            <p:nvPr userDrawn="1"/>
          </p:nvGrpSpPr>
          <p:grpSpPr>
            <a:xfrm>
              <a:off x="-828000" y="5904000"/>
              <a:ext cx="720000" cy="1200063"/>
              <a:chOff x="10800000" y="5904000"/>
              <a:chExt cx="720000" cy="1200063"/>
            </a:xfrm>
          </p:grpSpPr>
          <p:cxnSp>
            <p:nvCxnSpPr>
              <p:cNvPr id="81" name="Hilfslinien"/>
              <p:cNvCxnSpPr/>
              <p:nvPr userDrawn="1"/>
            </p:nvCxnSpPr>
            <p:spPr>
              <a:xfrm flipH="1">
                <a:off x="11160000" y="6299200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Hilfslinien"/>
              <p:cNvCxnSpPr/>
              <p:nvPr userDrawn="1"/>
            </p:nvCxnSpPr>
            <p:spPr>
              <a:xfrm flipH="1">
                <a:off x="11160000" y="710406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3" name="Linientext"/>
              <p:cNvSpPr txBox="1"/>
              <p:nvPr userDrawn="1"/>
            </p:nvSpPr>
            <p:spPr>
              <a:xfrm>
                <a:off x="10800000" y="5904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07,00</a:t>
                </a:r>
              </a:p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cm 17,50</a:t>
                </a:r>
              </a:p>
            </p:txBody>
          </p:sp>
          <p:sp>
            <p:nvSpPr>
              <p:cNvPr id="84" name="Linientext"/>
              <p:cNvSpPr txBox="1"/>
              <p:nvPr userDrawn="1"/>
            </p:nvSpPr>
            <p:spPr>
              <a:xfrm>
                <a:off x="10800000" y="67068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09,23</a:t>
                </a:r>
              </a:p>
              <a:p>
                <a:pPr algn="r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cm 19,73</a:t>
                </a:r>
              </a:p>
            </p:txBody>
          </p:sp>
        </p:grpSp>
        <p:sp>
          <p:nvSpPr>
            <p:cNvPr id="62" name="Regieanweisung // Fußzeile"/>
            <p:cNvSpPr txBox="1"/>
            <p:nvPr userDrawn="1"/>
          </p:nvSpPr>
          <p:spPr>
            <a:xfrm rot="10800000" flipH="1" flipV="1">
              <a:off x="1440000" y="7668000"/>
              <a:ext cx="5040000" cy="360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Fußzeile pro Folie oder für alle/mehrere anpassen über Menü: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Einfügen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Text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Kopf- und Fußzeile</a:t>
              </a:r>
            </a:p>
          </p:txBody>
        </p:sp>
        <p:sp>
          <p:nvSpPr>
            <p:cNvPr id="63" name="Regieanweisung // Hilfslinien"/>
            <p:cNvSpPr txBox="1"/>
            <p:nvPr userDrawn="1"/>
          </p:nvSpPr>
          <p:spPr>
            <a:xfrm rot="10800000" flipH="1" flipV="1">
              <a:off x="1440000" y="-468001"/>
              <a:ext cx="5040000" cy="36000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b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Hilfslinien anzeigen über Menu: </a:t>
              </a:r>
              <a:b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</a:b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Ansicht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Anzeigen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Haken bei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Führungslinien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setzten</a:t>
              </a:r>
            </a:p>
          </p:txBody>
        </p:sp>
        <p:sp>
          <p:nvSpPr>
            <p:cNvPr id="64" name="Regieanweisung // Allgemein"/>
            <p:cNvSpPr txBox="1"/>
            <p:nvPr userDrawn="1"/>
          </p:nvSpPr>
          <p:spPr>
            <a:xfrm rot="10800000" flipH="1" flipV="1">
              <a:off x="-2808000" y="455614"/>
              <a:ext cx="2700000" cy="1073150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Folie in Ursprungsform </a:t>
              </a:r>
            </a:p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bringen über Menu:</a:t>
              </a:r>
            </a:p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Start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Folien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Zurücksetzen</a:t>
              </a:r>
            </a:p>
            <a:p>
              <a:pPr indent="0" algn="r">
                <a:lnSpc>
                  <a:spcPct val="100000"/>
                </a:lnSpc>
                <a:spcBef>
                  <a:spcPts val="900"/>
                </a:spcBef>
                <a:spcAft>
                  <a:spcPts val="0"/>
                </a:spcAft>
              </a:pP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Wechsel des Folienlayouts </a:t>
              </a:r>
              <a:b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</a:b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im Menü über:</a:t>
              </a:r>
            </a:p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Start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Folien</a:t>
              </a:r>
              <a:r>
                <a:rPr lang="de-DE" sz="1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1000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Layout</a:t>
              </a:r>
            </a:p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endParaRPr lang="de-DE"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endParaRPr>
            </a:p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endParaRPr lang="de-DE" sz="10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endParaRPr>
            </a:p>
          </p:txBody>
        </p:sp>
        <p:grpSp>
          <p:nvGrpSpPr>
            <p:cNvPr id="65" name="Regieanweisung // Listenebenen"/>
            <p:cNvGrpSpPr/>
            <p:nvPr userDrawn="1"/>
          </p:nvGrpSpPr>
          <p:grpSpPr>
            <a:xfrm>
              <a:off x="-2808000" y="1854000"/>
              <a:ext cx="2700000" cy="1494000"/>
              <a:chOff x="-2808000" y="1854000"/>
              <a:chExt cx="2700000" cy="1494000"/>
            </a:xfrm>
          </p:grpSpPr>
          <p:pic>
            <p:nvPicPr>
              <p:cNvPr id="66" name="Bild Listenebenen erhöhen"/>
              <p:cNvPicPr>
                <a:picLocks noChangeAspect="1" noChangeArrowheads="1"/>
              </p:cNvPicPr>
              <p:nvPr userDrawn="1"/>
            </p:nvPicPr>
            <p:blipFill>
              <a:blip r:embed="rId2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080000" y="2520000"/>
                <a:ext cx="825004" cy="36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7" name="Bild Listenebenen verringern"/>
              <p:cNvPicPr>
                <a:picLocks noChangeAspect="1" noChangeArrowheads="1"/>
              </p:cNvPicPr>
              <p:nvPr userDrawn="1"/>
            </p:nvPicPr>
            <p:blipFill>
              <a:blip r:embed="rId2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080000" y="2988000"/>
                <a:ext cx="825004" cy="36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8" name="Listenebenen verringern"/>
              <p:cNvSpPr txBox="1"/>
              <p:nvPr userDrawn="1"/>
            </p:nvSpPr>
            <p:spPr>
              <a:xfrm rot="10800000" flipH="1" flipV="1">
                <a:off x="-2772000" y="2988000"/>
                <a:ext cx="16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ctr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indent="0" algn="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de-DE" sz="1000" b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Listenebene verringern</a:t>
                </a:r>
              </a:p>
            </p:txBody>
          </p:sp>
          <p:sp>
            <p:nvSpPr>
              <p:cNvPr id="69" name="Regieanweisung // Listenebenen"/>
              <p:cNvSpPr txBox="1"/>
              <p:nvPr userDrawn="1"/>
            </p:nvSpPr>
            <p:spPr>
              <a:xfrm rot="10800000" flipH="1" flipV="1">
                <a:off x="-2808000" y="1854000"/>
                <a:ext cx="2700000" cy="648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indent="0" algn="r">
                  <a:lnSpc>
                    <a:spcPct val="100000"/>
                  </a:lnSpc>
                  <a:spcBef>
                    <a:spcPts val="900"/>
                  </a:spcBef>
                  <a:spcAft>
                    <a:spcPts val="0"/>
                  </a:spcAft>
                </a:pPr>
                <a:r>
                  <a:rPr lang="de-DE" sz="1000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Wechsel der Textebene im Menü über: </a:t>
                </a:r>
                <a:br>
                  <a:rPr lang="de-DE" sz="1000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</a:br>
                <a:r>
                  <a:rPr lang="de-DE" sz="1000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Start</a:t>
                </a:r>
                <a:r>
                  <a:rPr lang="de-DE" sz="1000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 // </a:t>
                </a:r>
                <a:r>
                  <a:rPr lang="de-DE" sz="1000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Absatz</a:t>
                </a:r>
                <a:r>
                  <a:rPr lang="de-DE" sz="1000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 // </a:t>
                </a:r>
                <a:r>
                  <a:rPr lang="de-DE" sz="1000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Listenebene </a:t>
                </a:r>
                <a:br>
                  <a:rPr lang="de-DE" sz="1000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</a:br>
                <a:r>
                  <a:rPr lang="de-DE" sz="1000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erhöhen/verringern</a:t>
                </a:r>
              </a:p>
            </p:txBody>
          </p:sp>
          <p:sp>
            <p:nvSpPr>
              <p:cNvPr id="70" name="Listenebenen erhöhen"/>
              <p:cNvSpPr txBox="1"/>
              <p:nvPr userDrawn="1"/>
            </p:nvSpPr>
            <p:spPr>
              <a:xfrm rot="10800000" flipH="1" flipV="1">
                <a:off x="-2772000" y="2520000"/>
                <a:ext cx="16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ctr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indent="0" algn="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de-DE" sz="1000" b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Listenebene erhöhen</a:t>
                </a:r>
              </a:p>
            </p:txBody>
          </p:sp>
        </p:grpSp>
        <p:cxnSp>
          <p:nvCxnSpPr>
            <p:cNvPr id="46" name="Hilfslinien"/>
            <p:cNvCxnSpPr/>
            <p:nvPr userDrawn="1"/>
          </p:nvCxnSpPr>
          <p:spPr>
            <a:xfrm flipH="1">
              <a:off x="-468000" y="331948"/>
              <a:ext cx="360000" cy="0"/>
            </a:xfrm>
            <a:prstGeom prst="line">
              <a:avLst/>
            </a:prstGeom>
            <a:ln w="127" cap="sq">
              <a:solidFill>
                <a:schemeClr val="tx1">
                  <a:lumMod val="65000"/>
                  <a:lumOff val="35000"/>
                </a:schemeClr>
              </a:solidFill>
              <a:miter lim="800000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Linientext"/>
            <p:cNvSpPr txBox="1"/>
            <p:nvPr userDrawn="1"/>
          </p:nvSpPr>
          <p:spPr>
            <a:xfrm>
              <a:off x="-828000" y="-36000"/>
              <a:ext cx="720000" cy="360000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lIns="0" tIns="0" rIns="0" bIns="0" rtlCol="0" anchor="b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09,50</a:t>
              </a:r>
            </a:p>
            <a:p>
              <a:pPr algn="r">
                <a:lnSpc>
                  <a:spcPct val="100000"/>
                </a:lnSpc>
              </a:pPr>
              <a:r>
                <a: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cm 01,00</a:t>
              </a:r>
            </a:p>
          </p:txBody>
        </p:sp>
        <p:grpSp>
          <p:nvGrpSpPr>
            <p:cNvPr id="10" name="Gruppieren 9"/>
            <p:cNvGrpSpPr/>
            <p:nvPr userDrawn="1"/>
          </p:nvGrpSpPr>
          <p:grpSpPr>
            <a:xfrm>
              <a:off x="10800000" y="-36000"/>
              <a:ext cx="720000" cy="7140063"/>
              <a:chOff x="10800000" y="-36000"/>
              <a:chExt cx="720000" cy="7140063"/>
            </a:xfrm>
          </p:grpSpPr>
          <p:cxnSp>
            <p:nvCxnSpPr>
              <p:cNvPr id="71" name="Hilfslinien"/>
              <p:cNvCxnSpPr/>
              <p:nvPr userDrawn="1"/>
            </p:nvCxnSpPr>
            <p:spPr>
              <a:xfrm flipH="1">
                <a:off x="10800000" y="358775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Hilfslinien"/>
              <p:cNvCxnSpPr/>
              <p:nvPr userDrawn="1"/>
            </p:nvCxnSpPr>
            <p:spPr>
              <a:xfrm flipH="1">
                <a:off x="10800000" y="45561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Hilfslinien"/>
              <p:cNvCxnSpPr/>
              <p:nvPr userDrawn="1"/>
            </p:nvCxnSpPr>
            <p:spPr>
              <a:xfrm flipH="1">
                <a:off x="10800000" y="1619250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Hilfslinien"/>
              <p:cNvCxnSpPr/>
              <p:nvPr userDrawn="1"/>
            </p:nvCxnSpPr>
            <p:spPr>
              <a:xfrm flipH="1">
                <a:off x="10800000" y="6299200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Hilfslinien"/>
              <p:cNvCxnSpPr/>
              <p:nvPr userDrawn="1"/>
            </p:nvCxnSpPr>
            <p:spPr>
              <a:xfrm flipH="1">
                <a:off x="10800000" y="710406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6" name="Linientext"/>
              <p:cNvSpPr txBox="1"/>
              <p:nvPr userDrawn="1"/>
            </p:nvSpPr>
            <p:spPr>
              <a:xfrm>
                <a:off x="10800000" y="4932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09,23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01,27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77" name="Linientext"/>
              <p:cNvSpPr txBox="1"/>
              <p:nvPr userDrawn="1"/>
            </p:nvSpPr>
            <p:spPr>
              <a:xfrm>
                <a:off x="10800000" y="-36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09,50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01,00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78" name="Linientext"/>
              <p:cNvSpPr txBox="1"/>
              <p:nvPr userDrawn="1"/>
            </p:nvSpPr>
            <p:spPr>
              <a:xfrm>
                <a:off x="10800000" y="1656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06,00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04,50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79" name="Linientext"/>
              <p:cNvSpPr txBox="1"/>
              <p:nvPr userDrawn="1"/>
            </p:nvSpPr>
            <p:spPr>
              <a:xfrm>
                <a:off x="10800000" y="5904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07,00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17,50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sp>
            <p:nvSpPr>
              <p:cNvPr id="80" name="Linientext"/>
              <p:cNvSpPr txBox="1"/>
              <p:nvPr userDrawn="1"/>
            </p:nvSpPr>
            <p:spPr>
              <a:xfrm>
                <a:off x="10800000" y="67068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09,23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19,73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  <p:cxnSp>
            <p:nvCxnSpPr>
              <p:cNvPr id="48" name="Hilfslinien"/>
              <p:cNvCxnSpPr/>
              <p:nvPr userDrawn="1"/>
            </p:nvCxnSpPr>
            <p:spPr>
              <a:xfrm flipH="1">
                <a:off x="10800000" y="152876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Linientext"/>
              <p:cNvSpPr txBox="1"/>
              <p:nvPr userDrawn="1"/>
            </p:nvSpPr>
            <p:spPr>
              <a:xfrm>
                <a:off x="10800000" y="1170000"/>
                <a:ext cx="7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lIns="0" tIns="0" rIns="0" bIns="0" rtlCol="0" anchor="b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06,25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de-DE" sz="100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04,25</a:t>
                </a:r>
                <a:r>
                  <a:rPr lang="de-DE" sz="10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cm</a:t>
                </a:r>
                <a:endParaRPr lang="de-DE" sz="100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9105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66" r:id="rId5"/>
    <p:sldLayoutId id="2147483665" r:id="rId6"/>
    <p:sldLayoutId id="2147483667" r:id="rId7"/>
    <p:sldLayoutId id="2147483669" r:id="rId8"/>
    <p:sldLayoutId id="2147483668" r:id="rId9"/>
    <p:sldLayoutId id="2147483677" r:id="rId10"/>
    <p:sldLayoutId id="2147483680" r:id="rId11"/>
    <p:sldLayoutId id="2147483678" r:id="rId12"/>
    <p:sldLayoutId id="2147483679" r:id="rId13"/>
    <p:sldLayoutId id="2147483676" r:id="rId14"/>
    <p:sldLayoutId id="2147483675" r:id="rId15"/>
    <p:sldLayoutId id="2147483671" r:id="rId16"/>
    <p:sldLayoutId id="2147483672" r:id="rId17"/>
    <p:sldLayoutId id="2147483673" r:id="rId18"/>
    <p:sldLayoutId id="2147483663" r:id="rId19"/>
    <p:sldLayoutId id="2147483670" r:id="rId20"/>
    <p:sldLayoutId id="2147483681" r:id="rId21"/>
    <p:sldLayoutId id="2147483682" r:id="rId22"/>
    <p:sldLayoutId id="2147483683" r:id="rId23"/>
  </p:sldLayoutIdLst>
  <p:hf hdr="0" dt="0"/>
  <p:txStyles>
    <p:titleStyle>
      <a:lvl1pPr marL="0" indent="0" algn="l" defTabSz="1043056" rtl="0" eaLnBrk="1" latinLnBrk="0" hangingPunct="1">
        <a:spcBef>
          <a:spcPts val="0"/>
        </a:spcBef>
        <a:buFont typeface="Arial" panose="020B0604020202020204" pitchFamily="34" charset="0"/>
        <a:buNone/>
        <a:defRPr sz="3000" b="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52000" indent="-252000" algn="l" defTabSz="1043056" rtl="0" eaLnBrk="1" latinLnBrk="0" hangingPunct="1">
        <a:lnSpc>
          <a:spcPct val="123000"/>
        </a:lnSpc>
        <a:spcBef>
          <a:spcPts val="0"/>
        </a:spcBef>
        <a:buClr>
          <a:schemeClr val="tx2"/>
        </a:buClr>
        <a:buFont typeface="Arial" panose="020B0604020202020204" pitchFamily="34" charset="0"/>
        <a:buChar char="●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756000" indent="-252000" algn="l" defTabSz="1043056" rtl="0" eaLnBrk="1" latinLnBrk="0" hangingPunct="1">
        <a:lnSpc>
          <a:spcPct val="123000"/>
        </a:lnSpc>
        <a:spcBef>
          <a:spcPts val="0"/>
        </a:spcBef>
        <a:buClr>
          <a:schemeClr val="tx2"/>
        </a:buClr>
        <a:buFont typeface="Arial" panose="020B0604020202020204" pitchFamily="34" charset="0"/>
        <a:buChar char="-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1260000" indent="-252000" algn="l" defTabSz="1043056" rtl="0" eaLnBrk="1" latinLnBrk="0" hangingPunct="1">
        <a:lnSpc>
          <a:spcPct val="123000"/>
        </a:lnSpc>
        <a:spcBef>
          <a:spcPts val="0"/>
        </a:spcBef>
        <a:buClr>
          <a:schemeClr val="tx2"/>
        </a:buClr>
        <a:buFont typeface="Arial" panose="020B0604020202020204" pitchFamily="34" charset="0"/>
        <a:buChar char="●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764000" indent="-252000" algn="l" defTabSz="1043056" rtl="0" eaLnBrk="1" latinLnBrk="0" hangingPunct="1">
        <a:lnSpc>
          <a:spcPct val="123000"/>
        </a:lnSpc>
        <a:spcBef>
          <a:spcPts val="0"/>
        </a:spcBef>
        <a:buClr>
          <a:schemeClr val="tx2"/>
        </a:buClr>
        <a:buFont typeface="Arial" panose="020B0604020202020204" pitchFamily="34" charset="0"/>
        <a:buChar char="-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1043056" rtl="0" eaLnBrk="1" latinLnBrk="0" hangingPunct="1">
        <a:lnSpc>
          <a:spcPct val="123000"/>
        </a:lnSpc>
        <a:spcBef>
          <a:spcPts val="0"/>
        </a:spcBef>
        <a:buClr>
          <a:schemeClr val="tx2"/>
        </a:buClr>
        <a:buFont typeface="Arial" panose="020B0604020202020204" pitchFamily="34" charset="0"/>
        <a:buNone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0" indent="0" algn="l" defTabSz="1043056" rtl="0" eaLnBrk="1" latinLnBrk="0" hangingPunct="1">
        <a:lnSpc>
          <a:spcPct val="135000"/>
        </a:lnSpc>
        <a:spcBef>
          <a:spcPts val="2200"/>
        </a:spcBef>
        <a:buClr>
          <a:schemeClr val="tx2"/>
        </a:buClr>
        <a:buFont typeface="Arial" panose="020B0604020202020204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6pPr>
      <a:lvl7pPr marL="252000" indent="-252000" algn="l" defTabSz="1043056" rtl="0" eaLnBrk="1" latinLnBrk="0" hangingPunct="1">
        <a:lnSpc>
          <a:spcPct val="135000"/>
        </a:lnSpc>
        <a:spcBef>
          <a:spcPts val="0"/>
        </a:spcBef>
        <a:buClr>
          <a:schemeClr val="tx2"/>
        </a:buClr>
        <a:buFont typeface="Arial" panose="020B0604020202020204" pitchFamily="34" charset="0"/>
        <a:buChar char="●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7pPr>
      <a:lvl8pPr marL="756000" indent="-252000" algn="l" defTabSz="1043056" rtl="0" eaLnBrk="1" latinLnBrk="0" hangingPunct="1">
        <a:lnSpc>
          <a:spcPct val="135000"/>
        </a:lnSpc>
        <a:spcBef>
          <a:spcPts val="0"/>
        </a:spcBef>
        <a:buClr>
          <a:schemeClr val="tx2"/>
        </a:buClr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1043056" rtl="0" eaLnBrk="1" latinLnBrk="0" hangingPunct="1">
        <a:lnSpc>
          <a:spcPct val="115000"/>
        </a:lnSpc>
        <a:spcBef>
          <a:spcPts val="0"/>
        </a:spcBef>
        <a:buFont typeface="Arial" panose="020B0604020202020204" pitchFamily="34" charset="0"/>
        <a:buNone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8788" y="358778"/>
            <a:ext cx="9775825" cy="10079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/>
              <a:t>Headline einfügen auch zweizeilig</a:t>
            </a:r>
            <a:br>
              <a:rPr lang="de-DE"/>
            </a:br>
            <a:r>
              <a:rPr lang="de-DE"/>
              <a:t>Layout: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8790" y="1545356"/>
            <a:ext cx="9775824" cy="475384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de-DE"/>
              <a:t>Aufzählungspunkt einfügen // für weitere Aufzählungen und Text kleiner: Start // Absatz // Listenebene erhöhen/verringern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  <a:p>
            <a:pPr lvl="5"/>
            <a:r>
              <a:rPr lang="de-DE"/>
              <a:t>Sechste Ebene</a:t>
            </a:r>
          </a:p>
          <a:p>
            <a:pPr lvl="6"/>
            <a:r>
              <a:rPr lang="de-DE"/>
              <a:t>Siebte Ebene</a:t>
            </a:r>
          </a:p>
          <a:p>
            <a:pPr lvl="7"/>
            <a:r>
              <a:rPr lang="de-DE"/>
              <a:t>Achte Ebene</a:t>
            </a:r>
          </a:p>
          <a:p>
            <a:pPr lvl="8"/>
            <a:r>
              <a:rPr lang="de-DE"/>
              <a:t>Neunte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40000" y="7103805"/>
            <a:ext cx="7596000" cy="18000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None/>
              <a:defRPr sz="999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de-DE"/>
              <a:t>1. Sitzung WVL-Kommission - Bericht WVL-ArGe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58788" y="7104637"/>
            <a:ext cx="720080" cy="18000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None/>
              <a:defRPr sz="999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de-DE"/>
              <a:t>Seite </a:t>
            </a:r>
            <a:fld id="{7742BE65-FDB8-40E0-941F-A320667A7227}" type="slidenum">
              <a:rPr lang="de-DE" smtClean="0"/>
              <a:pPr/>
              <a:t>‹Nr.›</a:t>
            </a:fld>
            <a:endParaRPr lang="de-DE"/>
          </a:p>
        </p:txBody>
      </p:sp>
      <p:grpSp>
        <p:nvGrpSpPr>
          <p:cNvPr id="8" name="Gruppieren 7"/>
          <p:cNvGrpSpPr/>
          <p:nvPr/>
        </p:nvGrpSpPr>
        <p:grpSpPr>
          <a:xfrm>
            <a:off x="-2225488" y="-467999"/>
            <a:ext cx="13385489" cy="8496001"/>
            <a:chOff x="-2225489" y="-372592"/>
            <a:chExt cx="13385489" cy="6763979"/>
          </a:xfrm>
        </p:grpSpPr>
        <p:grpSp>
          <p:nvGrpSpPr>
            <p:cNvPr id="58" name="Hilfslinien oben"/>
            <p:cNvGrpSpPr/>
            <p:nvPr userDrawn="1"/>
          </p:nvGrpSpPr>
          <p:grpSpPr>
            <a:xfrm>
              <a:off x="458788" y="-372591"/>
              <a:ext cx="9775825" cy="286609"/>
              <a:chOff x="458788" y="-468000"/>
              <a:chExt cx="9775825" cy="360000"/>
            </a:xfrm>
          </p:grpSpPr>
          <p:cxnSp>
            <p:nvCxnSpPr>
              <p:cNvPr id="89" name="Hilfslinien"/>
              <p:cNvCxnSpPr/>
              <p:nvPr userDrawn="1"/>
            </p:nvCxnSpPr>
            <p:spPr>
              <a:xfrm flipV="1">
                <a:off x="458788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Hilfslinien"/>
              <p:cNvCxnSpPr/>
              <p:nvPr userDrawn="1"/>
            </p:nvCxnSpPr>
            <p:spPr>
              <a:xfrm flipV="1">
                <a:off x="10234613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9" name="Hilfslinien unten"/>
            <p:cNvGrpSpPr/>
            <p:nvPr userDrawn="1"/>
          </p:nvGrpSpPr>
          <p:grpSpPr>
            <a:xfrm>
              <a:off x="458788" y="6104778"/>
              <a:ext cx="9775825" cy="286609"/>
              <a:chOff x="458788" y="-468000"/>
              <a:chExt cx="9775825" cy="360000"/>
            </a:xfrm>
          </p:grpSpPr>
          <p:cxnSp>
            <p:nvCxnSpPr>
              <p:cNvPr id="85" name="Hilfslinien"/>
              <p:cNvCxnSpPr/>
              <p:nvPr userDrawn="1"/>
            </p:nvCxnSpPr>
            <p:spPr>
              <a:xfrm flipV="1">
                <a:off x="458788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Hilfslinien"/>
              <p:cNvCxnSpPr/>
              <p:nvPr userDrawn="1"/>
            </p:nvCxnSpPr>
            <p:spPr>
              <a:xfrm flipV="1">
                <a:off x="10234613" y="-468000"/>
                <a:ext cx="0" cy="36000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0" name="Hilfslinien links"/>
            <p:cNvGrpSpPr/>
            <p:nvPr userDrawn="1"/>
          </p:nvGrpSpPr>
          <p:grpSpPr>
            <a:xfrm>
              <a:off x="-468000" y="5015026"/>
              <a:ext cx="360000" cy="640781"/>
              <a:chOff x="11160000" y="6299200"/>
              <a:chExt cx="360000" cy="804863"/>
            </a:xfrm>
          </p:grpSpPr>
          <p:cxnSp>
            <p:nvCxnSpPr>
              <p:cNvPr id="81" name="Hilfslinien"/>
              <p:cNvCxnSpPr/>
              <p:nvPr userDrawn="1"/>
            </p:nvCxnSpPr>
            <p:spPr>
              <a:xfrm flipH="1">
                <a:off x="11160000" y="6299200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Hilfslinien"/>
              <p:cNvCxnSpPr/>
              <p:nvPr userDrawn="1"/>
            </p:nvCxnSpPr>
            <p:spPr>
              <a:xfrm flipH="1">
                <a:off x="11160000" y="710406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2" name="Regieanweisung // Fußzeile"/>
            <p:cNvSpPr txBox="1"/>
            <p:nvPr userDrawn="1"/>
          </p:nvSpPr>
          <p:spPr>
            <a:xfrm rot="10800000" flipH="1" flipV="1">
              <a:off x="1440000" y="6104778"/>
              <a:ext cx="5040000" cy="286609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t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Fußzeile pro Folie oder für alle/mehrere anpassen über Menü:</a:t>
              </a:r>
            </a:p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Einfügen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Text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Kopf- und Fußzeile</a:t>
              </a:r>
            </a:p>
          </p:txBody>
        </p:sp>
        <p:sp>
          <p:nvSpPr>
            <p:cNvPr id="63" name="Regieanweisung // Hilfslinien"/>
            <p:cNvSpPr txBox="1"/>
            <p:nvPr userDrawn="1"/>
          </p:nvSpPr>
          <p:spPr>
            <a:xfrm rot="10800000" flipH="1" flipV="1">
              <a:off x="1440000" y="-372592"/>
              <a:ext cx="5040000" cy="286609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0" rtlCol="0" anchor="b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Hilfslinien anzeigen über Menu: </a:t>
              </a:r>
              <a:b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</a:b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Ansicht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Anzeigen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Haken bei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Führungslinien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setzten</a:t>
              </a:r>
            </a:p>
          </p:txBody>
        </p:sp>
        <p:sp>
          <p:nvSpPr>
            <p:cNvPr id="64" name="Regieanweisung // Allgemein"/>
            <p:cNvSpPr txBox="1"/>
            <p:nvPr userDrawn="1"/>
          </p:nvSpPr>
          <p:spPr>
            <a:xfrm rot="10800000" flipH="1" flipV="1">
              <a:off x="-2030506" y="285751"/>
              <a:ext cx="1922506" cy="1003394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wrap="square" lIns="0" tIns="0" rIns="0" bIns="18000" rtlCol="0" anchor="ctr" anchorCtr="0">
              <a:noAutofit/>
            </a:bodyPr>
            <a:lstStyle>
              <a:defPPr>
                <a:defRPr lang="de-DE"/>
              </a:defPPr>
              <a:lvl1pPr marL="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2152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4305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56458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86112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607640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3129168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650696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4172224" algn="l" defTabSz="1043056" rtl="0" eaLnBrk="1" latinLnBrk="0" hangingPunct="1"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Folie in Ursprungsform </a:t>
              </a:r>
            </a:p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bringen über Menu:</a:t>
              </a:r>
            </a:p>
            <a:p>
              <a:pPr indent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Start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Folien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Zurücksetzen</a:t>
              </a:r>
            </a:p>
            <a:p>
              <a:pPr indent="0" algn="r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</a:pP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Wechsel des Folienlayouts </a:t>
              </a:r>
              <a:b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</a:b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im Menü über:</a:t>
              </a:r>
            </a:p>
            <a:p>
              <a:pPr marL="0" marR="0" lvl="0" indent="0" algn="r" defTabSz="91366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Start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Folien</a:t>
              </a:r>
              <a:r>
                <a:rPr lang="de-DE" sz="899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 // </a:t>
              </a:r>
              <a:r>
                <a:rPr lang="de-DE" sz="899" b="1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Layout</a:t>
              </a:r>
              <a:endParaRPr lang="de-DE" sz="899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endParaRPr>
            </a:p>
          </p:txBody>
        </p:sp>
        <p:grpSp>
          <p:nvGrpSpPr>
            <p:cNvPr id="65" name="Regieanweisung // Listenebenen"/>
            <p:cNvGrpSpPr/>
            <p:nvPr userDrawn="1"/>
          </p:nvGrpSpPr>
          <p:grpSpPr>
            <a:xfrm>
              <a:off x="-2225489" y="1289050"/>
              <a:ext cx="2117487" cy="1103703"/>
              <a:chOff x="-2808000" y="1854000"/>
              <a:chExt cx="2700000" cy="1386324"/>
            </a:xfrm>
          </p:grpSpPr>
          <p:pic>
            <p:nvPicPr>
              <p:cNvPr id="66" name="Bild Listenebenen erhöhen"/>
              <p:cNvPicPr>
                <a:picLocks noChangeAspect="1" noChangeArrowheads="1"/>
              </p:cNvPicPr>
              <p:nvPr userDrawn="1"/>
            </p:nvPicPr>
            <p:blipFill>
              <a:blip r:embed="rId2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019273" y="2448216"/>
                <a:ext cx="825004" cy="36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7" name="Bild Listenebenen verringern"/>
              <p:cNvPicPr>
                <a:picLocks noChangeAspect="1" noChangeArrowheads="1"/>
              </p:cNvPicPr>
              <p:nvPr userDrawn="1"/>
            </p:nvPicPr>
            <p:blipFill>
              <a:blip r:embed="rId2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019273" y="2880324"/>
                <a:ext cx="825004" cy="36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8" name="Listenebenen verringern"/>
              <p:cNvSpPr txBox="1"/>
              <p:nvPr userDrawn="1"/>
            </p:nvSpPr>
            <p:spPr>
              <a:xfrm rot="10800000" flipH="1" flipV="1">
                <a:off x="-2711274" y="2880324"/>
                <a:ext cx="16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ctr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indent="0" algn="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de-DE" sz="899" b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Listenebene verringern</a:t>
                </a:r>
              </a:p>
            </p:txBody>
          </p:sp>
          <p:sp>
            <p:nvSpPr>
              <p:cNvPr id="69" name="Regieanweisung // Listenebenen"/>
              <p:cNvSpPr txBox="1"/>
              <p:nvPr userDrawn="1"/>
            </p:nvSpPr>
            <p:spPr>
              <a:xfrm rot="10800000" flipH="1" flipV="1">
                <a:off x="-2808000" y="1854000"/>
                <a:ext cx="2700000" cy="648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t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indent="0" algn="r">
                  <a:lnSpc>
                    <a:spcPct val="100000"/>
                  </a:lnSpc>
                  <a:spcBef>
                    <a:spcPts val="899"/>
                  </a:spcBef>
                  <a:spcAft>
                    <a:spcPts val="0"/>
                  </a:spcAft>
                </a:pPr>
                <a:r>
                  <a:rPr lang="de-DE" sz="899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Wechsel der Textebene im Menü über: </a:t>
                </a:r>
                <a:br>
                  <a:rPr lang="de-DE" sz="899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</a:br>
                <a:r>
                  <a:rPr lang="de-DE" sz="899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Start</a:t>
                </a:r>
                <a:r>
                  <a:rPr lang="de-DE" sz="899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 // </a:t>
                </a:r>
                <a:r>
                  <a:rPr lang="de-DE" sz="899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Absatz</a:t>
                </a:r>
                <a:r>
                  <a:rPr lang="de-DE" sz="899" b="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 // </a:t>
                </a:r>
                <a:r>
                  <a:rPr lang="de-DE" sz="899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Listenebene </a:t>
                </a:r>
                <a:br>
                  <a:rPr lang="de-DE" sz="899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</a:br>
                <a:r>
                  <a:rPr lang="de-DE" sz="899" b="1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erhöhen/verringern</a:t>
                </a:r>
              </a:p>
            </p:txBody>
          </p:sp>
          <p:sp>
            <p:nvSpPr>
              <p:cNvPr id="70" name="Listenebenen erhöhen"/>
              <p:cNvSpPr txBox="1"/>
              <p:nvPr userDrawn="1"/>
            </p:nvSpPr>
            <p:spPr>
              <a:xfrm rot="10800000" flipH="1" flipV="1">
                <a:off x="-2711274" y="2448216"/>
                <a:ext cx="1620000" cy="360000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wrap="square" lIns="0" tIns="0" rIns="0" bIns="0" rtlCol="0" anchor="ctr" anchorCtr="0">
                <a:noAutofit/>
              </a:bodyPr>
              <a:lstStyle>
                <a:defPPr>
                  <a:defRPr lang="de-DE"/>
                </a:defPPr>
                <a:lvl1pPr marL="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2152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04305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6458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86112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607640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3129168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650696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4172224" algn="l" defTabSz="1043056" rtl="0" eaLnBrk="1" latinLnBrk="0" hangingPunct="1"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indent="0" algn="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de-DE" sz="899" b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Listenebene erhöhen</a:t>
                </a:r>
              </a:p>
            </p:txBody>
          </p:sp>
        </p:grpSp>
        <p:cxnSp>
          <p:nvCxnSpPr>
            <p:cNvPr id="46" name="Hilfslinien"/>
            <p:cNvCxnSpPr/>
            <p:nvPr userDrawn="1"/>
          </p:nvCxnSpPr>
          <p:spPr>
            <a:xfrm flipH="1">
              <a:off x="-468000" y="285750"/>
              <a:ext cx="360000" cy="0"/>
            </a:xfrm>
            <a:prstGeom prst="line">
              <a:avLst/>
            </a:prstGeom>
            <a:ln w="127" cap="sq">
              <a:solidFill>
                <a:schemeClr val="tx1">
                  <a:lumMod val="65000"/>
                  <a:lumOff val="35000"/>
                </a:schemeClr>
              </a:solidFill>
              <a:miter lim="800000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uppieren 9"/>
            <p:cNvGrpSpPr/>
            <p:nvPr userDrawn="1"/>
          </p:nvGrpSpPr>
          <p:grpSpPr>
            <a:xfrm>
              <a:off x="10800000" y="285635"/>
              <a:ext cx="360000" cy="5370172"/>
              <a:chOff x="10800000" y="358775"/>
              <a:chExt cx="360000" cy="6745288"/>
            </a:xfrm>
          </p:grpSpPr>
          <p:cxnSp>
            <p:nvCxnSpPr>
              <p:cNvPr id="71" name="Hilfslinien"/>
              <p:cNvCxnSpPr/>
              <p:nvPr userDrawn="1"/>
            </p:nvCxnSpPr>
            <p:spPr>
              <a:xfrm flipH="1">
                <a:off x="10800000" y="358775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Hilfslinien"/>
              <p:cNvCxnSpPr/>
              <p:nvPr userDrawn="1"/>
            </p:nvCxnSpPr>
            <p:spPr>
              <a:xfrm flipH="1">
                <a:off x="10800000" y="45561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Hilfslinien"/>
              <p:cNvCxnSpPr/>
              <p:nvPr userDrawn="1"/>
            </p:nvCxnSpPr>
            <p:spPr>
              <a:xfrm flipH="1">
                <a:off x="10800000" y="1619250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Hilfslinien"/>
              <p:cNvCxnSpPr/>
              <p:nvPr userDrawn="1"/>
            </p:nvCxnSpPr>
            <p:spPr>
              <a:xfrm flipH="1">
                <a:off x="10800000" y="6299200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Hilfslinien"/>
              <p:cNvCxnSpPr/>
              <p:nvPr userDrawn="1"/>
            </p:nvCxnSpPr>
            <p:spPr>
              <a:xfrm flipH="1">
                <a:off x="10800000" y="710406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Hilfslinien"/>
              <p:cNvCxnSpPr/>
              <p:nvPr userDrawn="1"/>
            </p:nvCxnSpPr>
            <p:spPr>
              <a:xfrm flipH="1">
                <a:off x="10800000" y="1528763"/>
                <a:ext cx="360000" cy="0"/>
              </a:xfrm>
              <a:prstGeom prst="line">
                <a:avLst/>
              </a:prstGeom>
              <a:ln w="127" cap="sq">
                <a:solidFill>
                  <a:schemeClr val="tx1">
                    <a:lumMod val="65000"/>
                    <a:lumOff val="35000"/>
                  </a:schemeClr>
                </a:solidFill>
                <a:miter lim="800000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35" name="Picture 2"/>
          <p:cNvPicPr>
            <a:picLocks noChangeAspect="1" noChangeArrowheads="1"/>
          </p:cNvPicPr>
          <p:nvPr/>
        </p:nvPicPr>
        <p:blipFill rotWithShape="1"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95" t="18019" r="18472" b="18040"/>
          <a:stretch/>
        </p:blipFill>
        <p:spPr bwMode="auto">
          <a:xfrm>
            <a:off x="9571717" y="6407190"/>
            <a:ext cx="662897" cy="904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6476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  <p:sldLayoutId id="2147483702" r:id="rId18"/>
    <p:sldLayoutId id="2147483703" r:id="rId19"/>
    <p:sldLayoutId id="2147483704" r:id="rId20"/>
    <p:sldLayoutId id="2147483705" r:id="rId21"/>
    <p:sldLayoutId id="2147483706" r:id="rId22"/>
    <p:sldLayoutId id="2147483707" r:id="rId23"/>
    <p:sldLayoutId id="2147483708" r:id="rId24"/>
    <p:sldLayoutId id="2147483709" r:id="rId25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marL="0" indent="0" algn="l" defTabSz="1042213" rtl="0" eaLnBrk="1" latinLnBrk="0" hangingPunct="1">
        <a:spcBef>
          <a:spcPts val="0"/>
        </a:spcBef>
        <a:buFont typeface="Arial" panose="020B0604020202020204" pitchFamily="34" charset="0"/>
        <a:buNone/>
        <a:defRPr sz="2398" b="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51796" indent="-251796" algn="l" defTabSz="1042213" rtl="0" eaLnBrk="1" latinLnBrk="0" hangingPunct="1">
        <a:lnSpc>
          <a:spcPct val="112000"/>
        </a:lnSpc>
        <a:spcBef>
          <a:spcPts val="0"/>
        </a:spcBef>
        <a:buClr>
          <a:schemeClr val="tx2"/>
        </a:buClr>
        <a:buFont typeface="Arial" panose="020B0604020202020204" pitchFamily="34" charset="0"/>
        <a:buChar char="●"/>
        <a:defRPr sz="1599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755389" indent="-251796" algn="l" defTabSz="1042213" rtl="0" eaLnBrk="1" latinLnBrk="0" hangingPunct="1">
        <a:lnSpc>
          <a:spcPct val="112000"/>
        </a:lnSpc>
        <a:spcBef>
          <a:spcPts val="0"/>
        </a:spcBef>
        <a:buClr>
          <a:schemeClr val="tx2"/>
        </a:buClr>
        <a:buFont typeface="Arial" panose="020B0604020202020204" pitchFamily="34" charset="0"/>
        <a:buChar char="-"/>
        <a:defRPr sz="1599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1258982" indent="-251796" algn="l" defTabSz="1042213" rtl="0" eaLnBrk="1" latinLnBrk="0" hangingPunct="1">
        <a:lnSpc>
          <a:spcPct val="112000"/>
        </a:lnSpc>
        <a:spcBef>
          <a:spcPts val="0"/>
        </a:spcBef>
        <a:buClr>
          <a:schemeClr val="tx2"/>
        </a:buClr>
        <a:buFont typeface="Arial" panose="020B0604020202020204" pitchFamily="34" charset="0"/>
        <a:buChar char="●"/>
        <a:defRPr sz="1599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762575" indent="-251796" algn="l" defTabSz="1042213" rtl="0" eaLnBrk="1" latinLnBrk="0" hangingPunct="1">
        <a:lnSpc>
          <a:spcPct val="112000"/>
        </a:lnSpc>
        <a:spcBef>
          <a:spcPts val="0"/>
        </a:spcBef>
        <a:buClr>
          <a:schemeClr val="tx2"/>
        </a:buClr>
        <a:buFont typeface="Arial" panose="020B0604020202020204" pitchFamily="34" charset="0"/>
        <a:buChar char="-"/>
        <a:defRPr sz="1599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1042213" rtl="0" eaLnBrk="1" latinLnBrk="0" hangingPunct="1">
        <a:lnSpc>
          <a:spcPct val="112000"/>
        </a:lnSpc>
        <a:spcBef>
          <a:spcPts val="0"/>
        </a:spcBef>
        <a:buClr>
          <a:schemeClr val="tx2"/>
        </a:buClr>
        <a:buFont typeface="Arial" panose="020B0604020202020204" pitchFamily="34" charset="0"/>
        <a:buNone/>
        <a:defRPr sz="1599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0" indent="0" algn="l" defTabSz="1042213" rtl="0" eaLnBrk="1" latinLnBrk="0" hangingPunct="1">
        <a:lnSpc>
          <a:spcPct val="125000"/>
        </a:lnSpc>
        <a:spcBef>
          <a:spcPts val="1799"/>
        </a:spcBef>
        <a:buClr>
          <a:schemeClr val="tx2"/>
        </a:buClr>
        <a:buFont typeface="Arial" panose="020B0604020202020204" pitchFamily="34" charset="0"/>
        <a:buNone/>
        <a:defRPr sz="1399" b="1" kern="1200">
          <a:solidFill>
            <a:schemeClr val="tx1"/>
          </a:solidFill>
          <a:latin typeface="+mn-lt"/>
          <a:ea typeface="+mn-ea"/>
          <a:cs typeface="+mn-cs"/>
        </a:defRPr>
      </a:lvl6pPr>
      <a:lvl7pPr marL="251796" indent="-251796" algn="l" defTabSz="1042213" rtl="0" eaLnBrk="1" latinLnBrk="0" hangingPunct="1">
        <a:lnSpc>
          <a:spcPct val="125000"/>
        </a:lnSpc>
        <a:spcBef>
          <a:spcPts val="0"/>
        </a:spcBef>
        <a:buClr>
          <a:schemeClr val="tx2"/>
        </a:buClr>
        <a:buFont typeface="Arial" panose="020B0604020202020204" pitchFamily="34" charset="0"/>
        <a:buChar char="●"/>
        <a:defRPr sz="1399" b="0" kern="1200">
          <a:solidFill>
            <a:schemeClr val="tx1"/>
          </a:solidFill>
          <a:latin typeface="+mn-lt"/>
          <a:ea typeface="+mn-ea"/>
          <a:cs typeface="+mn-cs"/>
        </a:defRPr>
      </a:lvl7pPr>
      <a:lvl8pPr marL="755389" indent="-251796" algn="l" defTabSz="1042213" rtl="0" eaLnBrk="1" latinLnBrk="0" hangingPunct="1">
        <a:lnSpc>
          <a:spcPct val="125000"/>
        </a:lnSpc>
        <a:spcBef>
          <a:spcPts val="0"/>
        </a:spcBef>
        <a:buClr>
          <a:schemeClr val="tx2"/>
        </a:buClr>
        <a:buFont typeface="Arial" panose="020B0604020202020204" pitchFamily="34" charset="0"/>
        <a:buChar char="-"/>
        <a:defRPr sz="1399" b="0" kern="120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1042213" rtl="0" eaLnBrk="1" latinLnBrk="0" hangingPunct="1">
        <a:lnSpc>
          <a:spcPct val="105000"/>
        </a:lnSpc>
        <a:spcBef>
          <a:spcPts val="0"/>
        </a:spcBef>
        <a:buFont typeface="Arial" panose="020B0604020202020204" pitchFamily="34" charset="0"/>
        <a:buNone/>
        <a:defRPr sz="1399" b="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42213" rtl="0" eaLnBrk="1" latinLnBrk="0" hangingPunct="1">
        <a:defRPr sz="2098" kern="1200">
          <a:solidFill>
            <a:schemeClr val="tx1"/>
          </a:solidFill>
          <a:latin typeface="+mn-lt"/>
          <a:ea typeface="+mn-ea"/>
          <a:cs typeface="+mn-cs"/>
        </a:defRPr>
      </a:lvl1pPr>
      <a:lvl2pPr marL="521107" algn="l" defTabSz="1042213" rtl="0" eaLnBrk="1" latinLnBrk="0" hangingPunct="1">
        <a:defRPr sz="2098" kern="1200">
          <a:solidFill>
            <a:schemeClr val="tx1"/>
          </a:solidFill>
          <a:latin typeface="+mn-lt"/>
          <a:ea typeface="+mn-ea"/>
          <a:cs typeface="+mn-cs"/>
        </a:defRPr>
      </a:lvl2pPr>
      <a:lvl3pPr marL="1042213" algn="l" defTabSz="1042213" rtl="0" eaLnBrk="1" latinLnBrk="0" hangingPunct="1">
        <a:defRPr sz="2098" kern="1200">
          <a:solidFill>
            <a:schemeClr val="tx1"/>
          </a:solidFill>
          <a:latin typeface="+mn-lt"/>
          <a:ea typeface="+mn-ea"/>
          <a:cs typeface="+mn-cs"/>
        </a:defRPr>
      </a:lvl3pPr>
      <a:lvl4pPr marL="1563320" algn="l" defTabSz="1042213" rtl="0" eaLnBrk="1" latinLnBrk="0" hangingPunct="1">
        <a:defRPr sz="2098" kern="1200">
          <a:solidFill>
            <a:schemeClr val="tx1"/>
          </a:solidFill>
          <a:latin typeface="+mn-lt"/>
          <a:ea typeface="+mn-ea"/>
          <a:cs typeface="+mn-cs"/>
        </a:defRPr>
      </a:lvl4pPr>
      <a:lvl5pPr marL="2084427" algn="l" defTabSz="1042213" rtl="0" eaLnBrk="1" latinLnBrk="0" hangingPunct="1">
        <a:defRPr sz="2098" kern="1200">
          <a:solidFill>
            <a:schemeClr val="tx1"/>
          </a:solidFill>
          <a:latin typeface="+mn-lt"/>
          <a:ea typeface="+mn-ea"/>
          <a:cs typeface="+mn-cs"/>
        </a:defRPr>
      </a:lvl5pPr>
      <a:lvl6pPr marL="2605533" algn="l" defTabSz="1042213" rtl="0" eaLnBrk="1" latinLnBrk="0" hangingPunct="1">
        <a:defRPr sz="2098" kern="1200">
          <a:solidFill>
            <a:schemeClr val="tx1"/>
          </a:solidFill>
          <a:latin typeface="+mn-lt"/>
          <a:ea typeface="+mn-ea"/>
          <a:cs typeface="+mn-cs"/>
        </a:defRPr>
      </a:lvl6pPr>
      <a:lvl7pPr marL="3126640" algn="l" defTabSz="1042213" rtl="0" eaLnBrk="1" latinLnBrk="0" hangingPunct="1">
        <a:defRPr sz="2098" kern="1200">
          <a:solidFill>
            <a:schemeClr val="tx1"/>
          </a:solidFill>
          <a:latin typeface="+mn-lt"/>
          <a:ea typeface="+mn-ea"/>
          <a:cs typeface="+mn-cs"/>
        </a:defRPr>
      </a:lvl7pPr>
      <a:lvl8pPr marL="3647748" algn="l" defTabSz="1042213" rtl="0" eaLnBrk="1" latinLnBrk="0" hangingPunct="1">
        <a:defRPr sz="2098" kern="1200">
          <a:solidFill>
            <a:schemeClr val="tx1"/>
          </a:solidFill>
          <a:latin typeface="+mn-lt"/>
          <a:ea typeface="+mn-ea"/>
          <a:cs typeface="+mn-cs"/>
        </a:defRPr>
      </a:lvl8pPr>
      <a:lvl9pPr marL="4168855" algn="l" defTabSz="1042213" rtl="0" eaLnBrk="1" latinLnBrk="0" hangingPunct="1">
        <a:defRPr sz="20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7742BE65-FDB8-40E0-941F-A320667A7227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C283F49A-F9F4-019F-3821-FC6514EAC2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000" y="3420000"/>
            <a:ext cx="6120000" cy="2340000"/>
          </a:xfrm>
        </p:spPr>
        <p:txBody>
          <a:bodyPr/>
          <a:lstStyle/>
          <a:p>
            <a:r>
              <a:rPr lang="de-DE" sz="4400"/>
              <a:t>Mobilisierung des Sondervermögens für den </a:t>
            </a:r>
            <a:r>
              <a:rPr lang="de-DE" sz="4400" err="1"/>
              <a:t>sport</a:t>
            </a:r>
            <a:endParaRPr lang="de-DE" sz="4400"/>
          </a:p>
        </p:txBody>
      </p:sp>
      <p:sp>
        <p:nvSpPr>
          <p:cNvPr id="9" name="Untertitel 2">
            <a:extLst>
              <a:ext uri="{FF2B5EF4-FFF2-40B4-BE49-F238E27FC236}">
                <a16:creationId xmlns:a16="http://schemas.microsoft.com/office/drawing/2014/main" id="{C45D6C5A-B848-590E-7CEF-16A91BB993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000" y="5903999"/>
            <a:ext cx="6120000" cy="1188000"/>
          </a:xfrm>
        </p:spPr>
        <p:txBody>
          <a:bodyPr/>
          <a:lstStyle/>
          <a:p>
            <a:r>
              <a:rPr lang="de-DE"/>
              <a:t>Austausch: DOSB &amp; LSB</a:t>
            </a:r>
          </a:p>
          <a:p>
            <a:endParaRPr lang="de-DE"/>
          </a:p>
          <a:p>
            <a:r>
              <a:rPr lang="de-DE"/>
              <a:t>7. August 2025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CCD688-7AE3-EDB4-93AD-59AFD0D02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787" y="358775"/>
            <a:ext cx="9775825" cy="1008000"/>
          </a:xfrm>
        </p:spPr>
        <p:txBody>
          <a:bodyPr anchor="t">
            <a:normAutofit/>
          </a:bodyPr>
          <a:lstStyle/>
          <a:p>
            <a:r>
              <a:rPr lang="de-DE" b="1" dirty="0"/>
              <a:t>Ausgangslage </a:t>
            </a:r>
            <a:br>
              <a:rPr lang="de-DE" dirty="0"/>
            </a:br>
            <a:r>
              <a:rPr lang="de-DE" dirty="0"/>
              <a:t>Sondervermögen und Länderanteil</a:t>
            </a:r>
          </a:p>
        </p:txBody>
      </p:sp>
      <p:sp>
        <p:nvSpPr>
          <p:cNvPr id="2057" name="Footer Placeholder 2">
            <a:extLst>
              <a:ext uri="{FF2B5EF4-FFF2-40B4-BE49-F238E27FC236}">
                <a16:creationId xmlns:a16="http://schemas.microsoft.com/office/drawing/2014/main" id="{E0122975-AE38-C8CC-D447-F0DDC7D321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440000" y="7117200"/>
            <a:ext cx="7596000" cy="180000"/>
          </a:xfr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54E7458-3F1A-033B-8A70-02E8D2EE66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58788" y="7117118"/>
            <a:ext cx="720080" cy="180000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r>
              <a:rPr lang="de-DE"/>
              <a:t>Seite </a:t>
            </a:r>
            <a:fld id="{7742BE65-FDB8-40E0-941F-A320667A7227}" type="slidenum">
              <a:rPr lang="de-DE" smtClean="0"/>
              <a:pPr>
                <a:spcAft>
                  <a:spcPts val="600"/>
                </a:spcAft>
              </a:pPr>
              <a:t>2</a:t>
            </a:fld>
            <a:endParaRPr lang="de-DE"/>
          </a:p>
        </p:txBody>
      </p:sp>
      <p:sp>
        <p:nvSpPr>
          <p:cNvPr id="2059" name="Text Placeholder 4">
            <a:extLst>
              <a:ext uri="{FF2B5EF4-FFF2-40B4-BE49-F238E27FC236}">
                <a16:creationId xmlns:a16="http://schemas.microsoft.com/office/drawing/2014/main" id="{871DDCAF-E46B-E090-E5A7-2FC5BB2A065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58788" y="1528764"/>
            <a:ext cx="7072312" cy="3773486"/>
          </a:xfrm>
        </p:spPr>
        <p:txBody>
          <a:bodyPr/>
          <a:lstStyle/>
          <a:p>
            <a:r>
              <a:rPr lang="de-DE"/>
              <a:t>Sondervermögen „Infrastruktur und Klimaneutralität“ des Bundes </a:t>
            </a:r>
            <a:r>
              <a:rPr lang="de-DE" err="1"/>
              <a:t>i.H.v</a:t>
            </a:r>
            <a:r>
              <a:rPr lang="de-DE"/>
              <a:t>. 500-Milliarden-Euro </a:t>
            </a:r>
            <a:r>
              <a:rPr lang="de-DE">
                <a:sym typeface="Wingdings" panose="05000000000000000000" pitchFamily="2" charset="2"/>
              </a:rPr>
              <a:t> </a:t>
            </a:r>
            <a:r>
              <a:rPr lang="de-DE"/>
              <a:t>100-Milliarden-Euro-Tranche für die Länder über das </a:t>
            </a:r>
            <a:r>
              <a:rPr lang="de-DE" err="1"/>
              <a:t>LuKIFG</a:t>
            </a:r>
            <a:r>
              <a:rPr lang="de-DE"/>
              <a:t> (Länder-und-Kommunal-Infrastrukturfinanzierungsgesetz). </a:t>
            </a:r>
          </a:p>
          <a:p>
            <a:endParaRPr lang="de-DE"/>
          </a:p>
          <a:p>
            <a:r>
              <a:rPr lang="de-DE"/>
              <a:t>Politische Zusage von Bund und Ländern, dass der Sport als Förderzweck in den Ausführungsgesetzen berücksichtigt wird. </a:t>
            </a:r>
          </a:p>
          <a:p>
            <a:endParaRPr lang="de-DE"/>
          </a:p>
          <a:p>
            <a:r>
              <a:rPr lang="de-DE" err="1"/>
              <a:t>LuKIFG</a:t>
            </a:r>
            <a:r>
              <a:rPr lang="de-DE"/>
              <a:t> aktuell im parl. Verfahren (Sport im Begründungsteil, aber nicht im Gesetzestext aufgeführt). </a:t>
            </a:r>
          </a:p>
          <a:p>
            <a:endParaRPr lang="de-DE"/>
          </a:p>
          <a:p>
            <a:endParaRPr lang="en-US"/>
          </a:p>
        </p:txBody>
      </p:sp>
      <p:pic>
        <p:nvPicPr>
          <p:cNvPr id="2052" name="Picture 4" descr="Ein Bild, das Text, Basketball, Im Haus, Boden enthält.&#10;&#10;KI-generierte Inhalte können fehlerhaft sein.">
            <a:extLst>
              <a:ext uri="{FF2B5EF4-FFF2-40B4-BE49-F238E27FC236}">
                <a16:creationId xmlns:a16="http://schemas.microsoft.com/office/drawing/2014/main" id="{99847581-4DFB-EC1A-246C-8A7394768C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31100" y="1528764"/>
            <a:ext cx="2747963" cy="3434954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A1550E06-5892-9477-FEF8-BA0B9F42EE02}"/>
              </a:ext>
            </a:extLst>
          </p:cNvPr>
          <p:cNvSpPr txBox="1"/>
          <p:nvPr/>
        </p:nvSpPr>
        <p:spPr>
          <a:xfrm>
            <a:off x="458788" y="5286313"/>
            <a:ext cx="977582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de-DE" sz="1800"/>
              <a:t>Feststeht, dass die inhaltliche Ausgestaltung, die Prioritätensetzung und die eigentliche Administration der Förderprogramme in die Hände der Bundesländer gelegt wird: der Bund finanziert und kommt für den Schuldendienst auf, die Länder verteilen das Geld.</a:t>
            </a:r>
          </a:p>
        </p:txBody>
      </p:sp>
    </p:spTree>
    <p:extLst>
      <p:ext uri="{BB962C8B-B14F-4D97-AF65-F5344CB8AC3E}">
        <p14:creationId xmlns:p14="http://schemas.microsoft.com/office/powerpoint/2010/main" val="937673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32FD13-F3F4-DC4F-EC1E-9AC4016D6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Ausgangslage</a:t>
            </a:r>
            <a:br>
              <a:rPr lang="de-DE" dirty="0"/>
            </a:br>
            <a:r>
              <a:rPr lang="de-DE" dirty="0"/>
              <a:t>Verteilung der Mittel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CBDF1C9-2C53-1D96-B262-A8D9B6795F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CECD117-0FDF-3818-260E-A41E200945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7742BE65-FDB8-40E0-941F-A320667A7227}" type="slidenum">
              <a:rPr lang="de-DE" smtClean="0"/>
              <a:pPr/>
              <a:t>3</a:t>
            </a:fld>
            <a:endParaRPr lang="de-DE"/>
          </a:p>
        </p:txBody>
      </p: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40F88405-9CBC-C495-A6CD-C15CB4072ACC}"/>
              </a:ext>
            </a:extLst>
          </p:cNvPr>
          <p:cNvGraphicFramePr>
            <a:graphicFrameLocks noGrp="1"/>
          </p:cNvGraphicFramePr>
          <p:nvPr/>
        </p:nvGraphicFramePr>
        <p:xfrm>
          <a:off x="458788" y="1612900"/>
          <a:ext cx="9775824" cy="47625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0072">
                  <a:extLst>
                    <a:ext uri="{9D8B030D-6E8A-4147-A177-3AD203B41FA5}">
                      <a16:colId xmlns:a16="http://schemas.microsoft.com/office/drawing/2014/main" val="3079359230"/>
                    </a:ext>
                  </a:extLst>
                </a:gridCol>
                <a:gridCol w="1295673">
                  <a:extLst>
                    <a:ext uri="{9D8B030D-6E8A-4147-A177-3AD203B41FA5}">
                      <a16:colId xmlns:a16="http://schemas.microsoft.com/office/drawing/2014/main" val="1425704198"/>
                    </a:ext>
                  </a:extLst>
                </a:gridCol>
                <a:gridCol w="1295673">
                  <a:extLst>
                    <a:ext uri="{9D8B030D-6E8A-4147-A177-3AD203B41FA5}">
                      <a16:colId xmlns:a16="http://schemas.microsoft.com/office/drawing/2014/main" val="3344361584"/>
                    </a:ext>
                  </a:extLst>
                </a:gridCol>
                <a:gridCol w="3537395">
                  <a:extLst>
                    <a:ext uri="{9D8B030D-6E8A-4147-A177-3AD203B41FA5}">
                      <a16:colId xmlns:a16="http://schemas.microsoft.com/office/drawing/2014/main" val="1609470476"/>
                    </a:ext>
                  </a:extLst>
                </a:gridCol>
                <a:gridCol w="2797011">
                  <a:extLst>
                    <a:ext uri="{9D8B030D-6E8A-4147-A177-3AD203B41FA5}">
                      <a16:colId xmlns:a16="http://schemas.microsoft.com/office/drawing/2014/main" val="2971501008"/>
                    </a:ext>
                  </a:extLst>
                </a:gridCol>
              </a:tblGrid>
              <a:tr h="514684"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Land</a:t>
                      </a:r>
                      <a:endParaRPr lang="de-DE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Faktor*</a:t>
                      </a:r>
                      <a:endParaRPr lang="de-DE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Prozent</a:t>
                      </a:r>
                      <a:endParaRPr lang="de-DE" sz="16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Gesamtmittel über 12 Jahre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600" b="1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Gesamtmittel pro Jahr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15780"/>
                  </a:ext>
                </a:extLst>
              </a:tr>
              <a:tr h="23599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BW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13,1498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13,15%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13.149.800.000 €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1.095.816.667 €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1972542"/>
                  </a:ext>
                </a:extLst>
              </a:tr>
              <a:tr h="23599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BY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15,7023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15,70%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15.702.300.000 €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1.308.525.000 €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7797697"/>
                  </a:ext>
                </a:extLst>
              </a:tr>
              <a:tr h="23599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BE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5,2198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5,22%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5.219.800.000 €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434.983.333 €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8882318"/>
                  </a:ext>
                </a:extLst>
              </a:tr>
              <a:tr h="23599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BB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2,9992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3,00%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2.999.200.000 €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249.933.333 €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674035"/>
                  </a:ext>
                </a:extLst>
              </a:tr>
              <a:tr h="23599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HB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0,94085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0,94%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940.850.000 €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78.404.167 €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854274"/>
                  </a:ext>
                </a:extLst>
              </a:tr>
              <a:tr h="23599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HH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2,6586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2,66%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2.658.600.000 €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221.550.000 €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4039026"/>
                  </a:ext>
                </a:extLst>
              </a:tr>
              <a:tr h="23599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HE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7,43735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7,44%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7.437.350.000 €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619.779.167 €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9082902"/>
                  </a:ext>
                </a:extLst>
              </a:tr>
              <a:tr h="23599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MV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1,9251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1,93%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1.925.100.000 €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160.425.000 €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992888"/>
                  </a:ext>
                </a:extLst>
              </a:tr>
              <a:tr h="23599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NI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9,4241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9,42%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9.424.100.000 €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785.341.667 €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8181047"/>
                  </a:ext>
                </a:extLst>
              </a:tr>
              <a:tr h="23599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NW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21,0956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21,10%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21.095.600.000 €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1.757.966.667 €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7145462"/>
                  </a:ext>
                </a:extLst>
              </a:tr>
              <a:tr h="23599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RP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4,8457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4,85%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4.845.700.000 €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403.808.333 €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516123"/>
                  </a:ext>
                </a:extLst>
              </a:tr>
              <a:tr h="23599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SL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1,1791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1,18%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1.179.100.000 €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98.258.333 €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480824"/>
                  </a:ext>
                </a:extLst>
              </a:tr>
              <a:tr h="23599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SN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4,838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4,84%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4.838.000.000 €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403.166.667 €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091440"/>
                  </a:ext>
                </a:extLst>
              </a:tr>
              <a:tr h="23599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ST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2,6139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2,61%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2.613.900.000 €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217.825.000 €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3797615"/>
                  </a:ext>
                </a:extLst>
              </a:tr>
              <a:tr h="23599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SH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3,4308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3,43%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3.430.800.000 €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285.900.000 €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5410445"/>
                  </a:ext>
                </a:extLst>
              </a:tr>
              <a:tr h="23599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TH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2,5398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2,54%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2.539.800.000 €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211.650.000 €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543748"/>
                  </a:ext>
                </a:extLst>
              </a:tr>
              <a:tr h="23599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 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 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 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 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 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807606"/>
                  </a:ext>
                </a:extLst>
              </a:tr>
              <a:tr h="23599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1" u="none" strike="noStrike">
                          <a:effectLst/>
                        </a:rPr>
                        <a:t> </a:t>
                      </a:r>
                      <a:endParaRPr lang="de-DE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1" u="none" strike="noStrike">
                          <a:effectLst/>
                        </a:rPr>
                        <a:t>100</a:t>
                      </a:r>
                      <a:endParaRPr lang="de-DE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1" u="none" strike="noStrike">
                          <a:effectLst/>
                        </a:rPr>
                        <a:t>100,00%</a:t>
                      </a:r>
                      <a:endParaRPr lang="de-DE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1" u="none" strike="noStrike">
                          <a:effectLst/>
                        </a:rPr>
                        <a:t>100.000.000.000 €</a:t>
                      </a:r>
                      <a:endParaRPr lang="de-DE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1" u="none" strike="noStrike">
                          <a:effectLst/>
                        </a:rPr>
                        <a:t>8.333.333.333 €</a:t>
                      </a:r>
                      <a:endParaRPr lang="de-DE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0810538"/>
                  </a:ext>
                </a:extLst>
              </a:tr>
            </a:tbl>
          </a:graphicData>
        </a:graphic>
      </p:graphicFrame>
      <p:sp>
        <p:nvSpPr>
          <p:cNvPr id="8" name="Textfeld 7">
            <a:extLst>
              <a:ext uri="{FF2B5EF4-FFF2-40B4-BE49-F238E27FC236}">
                <a16:creationId xmlns:a16="http://schemas.microsoft.com/office/drawing/2014/main" id="{B6E97814-E2CD-BB84-8900-304701C966BA}"/>
              </a:ext>
            </a:extLst>
          </p:cNvPr>
          <p:cNvSpPr txBox="1"/>
          <p:nvPr/>
        </p:nvSpPr>
        <p:spPr>
          <a:xfrm>
            <a:off x="442912" y="6424702"/>
            <a:ext cx="877728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800"/>
              <a:t>*Gemäß § 2 (1) des Entwurfs des Gesetzes zur Finanzierung von Infrastruktur-investitionen von Ländern und Kommunen (Länder-und-Kommunal-Infrastrukturfinanzierungsgesetz - </a:t>
            </a:r>
            <a:r>
              <a:rPr lang="de-DE" sz="800" err="1"/>
              <a:t>LuKIFG</a:t>
            </a:r>
            <a:r>
              <a:rPr lang="de-DE" sz="800"/>
              <a:t>). Die Verteilung der Mittel unter den Ländern erfolgt in Anlehnung an den Königsteiner Schlüssel.</a:t>
            </a:r>
          </a:p>
        </p:txBody>
      </p:sp>
    </p:spTree>
    <p:extLst>
      <p:ext uri="{BB962C8B-B14F-4D97-AF65-F5344CB8AC3E}">
        <p14:creationId xmlns:p14="http://schemas.microsoft.com/office/powerpoint/2010/main" val="1254522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B4EB17-AE83-E3B5-A627-3A4E7F2801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E6A019-E21E-682F-E97F-830A7F1EC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Botschaften</a:t>
            </a:r>
            <a:br>
              <a:rPr lang="de-DE" dirty="0"/>
            </a:br>
            <a:r>
              <a:rPr lang="de-DE" dirty="0"/>
              <a:t>10% aus dem Sondervermögen für den Sport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F4392BD-35FA-4AA2-4D90-DD0223D554D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4BA517A-0EF1-4CD1-B0BA-2FE31127DB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/>
              <a:t>Seite </a:t>
            </a:r>
            <a:fld id="{7742BE65-FDB8-40E0-941F-A320667A7227}" type="slidenum">
              <a:rPr lang="de-DE" smtClean="0"/>
              <a:pPr/>
              <a:t>4</a:t>
            </a:fld>
            <a:endParaRPr lang="de-DE"/>
          </a:p>
        </p:txBody>
      </p:sp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62547FD7-0ED2-829C-A865-04C7EFFDC2E2}"/>
              </a:ext>
            </a:extLst>
          </p:cNvPr>
          <p:cNvGraphicFramePr>
            <a:graphicFrameLocks noGrp="1"/>
          </p:cNvGraphicFramePr>
          <p:nvPr/>
        </p:nvGraphicFramePr>
        <p:xfrm>
          <a:off x="458788" y="1612900"/>
          <a:ext cx="9775824" cy="47625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8012">
                  <a:extLst>
                    <a:ext uri="{9D8B030D-6E8A-4147-A177-3AD203B41FA5}">
                      <a16:colId xmlns:a16="http://schemas.microsoft.com/office/drawing/2014/main" val="3079359230"/>
                    </a:ext>
                  </a:extLst>
                </a:gridCol>
                <a:gridCol w="2333625">
                  <a:extLst>
                    <a:ext uri="{9D8B030D-6E8A-4147-A177-3AD203B41FA5}">
                      <a16:colId xmlns:a16="http://schemas.microsoft.com/office/drawing/2014/main" val="1425704198"/>
                    </a:ext>
                  </a:extLst>
                </a:gridCol>
                <a:gridCol w="2000250">
                  <a:extLst>
                    <a:ext uri="{9D8B030D-6E8A-4147-A177-3AD203B41FA5}">
                      <a16:colId xmlns:a16="http://schemas.microsoft.com/office/drawing/2014/main" val="3344361584"/>
                    </a:ext>
                  </a:extLst>
                </a:gridCol>
                <a:gridCol w="2605088">
                  <a:extLst>
                    <a:ext uri="{9D8B030D-6E8A-4147-A177-3AD203B41FA5}">
                      <a16:colId xmlns:a16="http://schemas.microsoft.com/office/drawing/2014/main" val="1609470476"/>
                    </a:ext>
                  </a:extLst>
                </a:gridCol>
                <a:gridCol w="2228849">
                  <a:extLst>
                    <a:ext uri="{9D8B030D-6E8A-4147-A177-3AD203B41FA5}">
                      <a16:colId xmlns:a16="http://schemas.microsoft.com/office/drawing/2014/main" val="2971501008"/>
                    </a:ext>
                  </a:extLst>
                </a:gridCol>
              </a:tblGrid>
              <a:tr h="514684">
                <a:tc>
                  <a:txBody>
                    <a:bodyPr/>
                    <a:lstStyle/>
                    <a:p>
                      <a:pPr algn="ctr" fontAlgn="b"/>
                      <a:r>
                        <a:rPr lang="de-DE" sz="1300" b="1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Land</a:t>
                      </a:r>
                      <a:endParaRPr lang="de-DE" sz="1300" b="1" i="0" u="none" strike="noStrike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300" b="1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Gesamtmittel über 12 Jahre*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300" b="1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Gesamtmittel pro Jahr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300" b="1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Sport-Mittel über 12 Jahre (10%)**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300" b="1" u="none" strike="noStrike">
                          <a:solidFill>
                            <a:schemeClr val="bg1"/>
                          </a:solidFill>
                          <a:effectLst/>
                          <a:latin typeface="Aptos" panose="020B0004020202020204" pitchFamily="34" charset="0"/>
                        </a:rPr>
                        <a:t>Sport-Mittel pro Jahr (10%)**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15780"/>
                  </a:ext>
                </a:extLst>
              </a:tr>
              <a:tr h="23599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j-lt"/>
                        </a:rPr>
                        <a:t>BW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j-lt"/>
                        </a:rPr>
                        <a:t>13.149.800.000 €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j-lt"/>
                        </a:rPr>
                        <a:t>1.095.816.667 €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1.314.980.000 €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109.581.667 €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1972542"/>
                  </a:ext>
                </a:extLst>
              </a:tr>
              <a:tr h="23599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j-lt"/>
                        </a:rPr>
                        <a:t>BY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j-lt"/>
                        </a:rPr>
                        <a:t>15.702.300.000 €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j-lt"/>
                        </a:rPr>
                        <a:t>1.308.525.000 €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1.570.230.000 €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130.852.500 €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7797697"/>
                  </a:ext>
                </a:extLst>
              </a:tr>
              <a:tr h="23599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j-lt"/>
                        </a:rPr>
                        <a:t>BE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j-lt"/>
                        </a:rPr>
                        <a:t>5.219.800.000 €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j-lt"/>
                        </a:rPr>
                        <a:t>434.983.333 €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521.980.000 €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43.498.333 €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8882318"/>
                  </a:ext>
                </a:extLst>
              </a:tr>
              <a:tr h="23599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j-lt"/>
                        </a:rPr>
                        <a:t>BB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j-lt"/>
                        </a:rPr>
                        <a:t>2.999.200.000 €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j-lt"/>
                        </a:rPr>
                        <a:t>249.933.333 €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299.920.000 €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24.993.333 €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674035"/>
                  </a:ext>
                </a:extLst>
              </a:tr>
              <a:tr h="23599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j-lt"/>
                        </a:rPr>
                        <a:t>HB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j-lt"/>
                        </a:rPr>
                        <a:t>940.850.000 €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j-lt"/>
                        </a:rPr>
                        <a:t>78.404.167 €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94.085.000 €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7.840.417 €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854274"/>
                  </a:ext>
                </a:extLst>
              </a:tr>
              <a:tr h="23599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j-lt"/>
                        </a:rPr>
                        <a:t>HH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j-lt"/>
                        </a:rPr>
                        <a:t>2.658.600.000 €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j-lt"/>
                        </a:rPr>
                        <a:t>221.550.000 €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265.860.000 €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22.155.000 €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4039026"/>
                  </a:ext>
                </a:extLst>
              </a:tr>
              <a:tr h="23599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j-lt"/>
                        </a:rPr>
                        <a:t>HE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j-lt"/>
                        </a:rPr>
                        <a:t>7.437.350.000 €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j-lt"/>
                        </a:rPr>
                        <a:t>619.779.167 €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743.735.000 €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61.977.917 €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9082902"/>
                  </a:ext>
                </a:extLst>
              </a:tr>
              <a:tr h="23599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j-lt"/>
                        </a:rPr>
                        <a:t>MV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j-lt"/>
                        </a:rPr>
                        <a:t>1.925.100.000 €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j-lt"/>
                        </a:rPr>
                        <a:t>160.425.000 €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192.510.000 €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16.042.500 €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992888"/>
                  </a:ext>
                </a:extLst>
              </a:tr>
              <a:tr h="23599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j-lt"/>
                        </a:rPr>
                        <a:t>NI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j-lt"/>
                        </a:rPr>
                        <a:t>9.424.100.000 €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j-lt"/>
                        </a:rPr>
                        <a:t>785.341.667 €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942.410.000 €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78.534.167 €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8181047"/>
                  </a:ext>
                </a:extLst>
              </a:tr>
              <a:tr h="23599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j-lt"/>
                        </a:rPr>
                        <a:t>NW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j-lt"/>
                        </a:rPr>
                        <a:t>21.095.600.000 €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j-lt"/>
                        </a:rPr>
                        <a:t>1.757.966.667 €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2.109.560.000 €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175.796.667 €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7145462"/>
                  </a:ext>
                </a:extLst>
              </a:tr>
              <a:tr h="23599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j-lt"/>
                        </a:rPr>
                        <a:t>RP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j-lt"/>
                        </a:rPr>
                        <a:t>4.845.700.000 €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j-lt"/>
                        </a:rPr>
                        <a:t>403.808.333 €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484.570.000 €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40.380.833 €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516123"/>
                  </a:ext>
                </a:extLst>
              </a:tr>
              <a:tr h="23599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j-lt"/>
                        </a:rPr>
                        <a:t>SL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j-lt"/>
                        </a:rPr>
                        <a:t>1.179.100.000 €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j-lt"/>
                        </a:rPr>
                        <a:t>98.258.333 €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117.910.000 €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9.825.833 €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480824"/>
                  </a:ext>
                </a:extLst>
              </a:tr>
              <a:tr h="23599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j-lt"/>
                        </a:rPr>
                        <a:t>SN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j-lt"/>
                        </a:rPr>
                        <a:t>4.838.000.000 €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j-lt"/>
                        </a:rPr>
                        <a:t>403.166.667 €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483.800.000 €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40.316.667 €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091440"/>
                  </a:ext>
                </a:extLst>
              </a:tr>
              <a:tr h="23599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j-lt"/>
                        </a:rPr>
                        <a:t>ST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j-lt"/>
                        </a:rPr>
                        <a:t>2.613.900.000 €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j-lt"/>
                        </a:rPr>
                        <a:t>217.825.000 €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261.390.000 €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21.782.500 €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3797615"/>
                  </a:ext>
                </a:extLst>
              </a:tr>
              <a:tr h="23599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j-lt"/>
                        </a:rPr>
                        <a:t>SH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j-lt"/>
                        </a:rPr>
                        <a:t>3.430.800.000 €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j-lt"/>
                        </a:rPr>
                        <a:t>285.900.000 €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343.080.000 €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28.590.000 €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5410445"/>
                  </a:ext>
                </a:extLst>
              </a:tr>
              <a:tr h="23599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j-lt"/>
                        </a:rPr>
                        <a:t>TH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j-lt"/>
                        </a:rPr>
                        <a:t>2.539.800.000 €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j-lt"/>
                        </a:rPr>
                        <a:t>211.650.000 €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253.980.000 €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21.165.000 €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543748"/>
                  </a:ext>
                </a:extLst>
              </a:tr>
              <a:tr h="23599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j-lt"/>
                        </a:rPr>
                        <a:t> 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j-lt"/>
                        </a:rPr>
                        <a:t> 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j-lt"/>
                        </a:rPr>
                        <a:t> 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j-lt"/>
                        </a:rPr>
                        <a:t> 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  <a:latin typeface="+mj-lt"/>
                        </a:rPr>
                        <a:t> 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807606"/>
                  </a:ext>
                </a:extLst>
              </a:tr>
              <a:tr h="235990"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1" u="none" strike="noStrike">
                          <a:effectLst/>
                          <a:latin typeface="+mj-lt"/>
                        </a:rPr>
                        <a:t> </a:t>
                      </a:r>
                      <a:endParaRPr lang="de-DE" sz="12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1" u="none" strike="noStrike">
                          <a:effectLst/>
                          <a:latin typeface="+mj-lt"/>
                        </a:rPr>
                        <a:t>100.000.000.000 €</a:t>
                      </a:r>
                      <a:endParaRPr lang="de-DE" sz="12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1" u="none" strike="noStrike">
                          <a:effectLst/>
                          <a:latin typeface="+mj-lt"/>
                        </a:rPr>
                        <a:t>8.333.333.333 €</a:t>
                      </a:r>
                      <a:endParaRPr lang="de-DE" sz="12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10.000.000.000</a:t>
                      </a:r>
                      <a:r>
                        <a:rPr lang="de-DE" sz="1200" b="1" u="none" strike="noStrike">
                          <a:effectLst/>
                          <a:latin typeface="+mj-lt"/>
                        </a:rPr>
                        <a:t> €</a:t>
                      </a:r>
                      <a:endParaRPr lang="de-DE" sz="12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1" u="none" strike="noStrike">
                          <a:effectLst/>
                          <a:latin typeface="+mj-lt"/>
                        </a:rPr>
                        <a:t>833.333.333 €</a:t>
                      </a:r>
                      <a:endParaRPr lang="de-DE" sz="12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0810538"/>
                  </a:ext>
                </a:extLst>
              </a:tr>
            </a:tbl>
          </a:graphicData>
        </a:graphic>
      </p:graphicFrame>
      <p:sp>
        <p:nvSpPr>
          <p:cNvPr id="8" name="Textfeld 7">
            <a:extLst>
              <a:ext uri="{FF2B5EF4-FFF2-40B4-BE49-F238E27FC236}">
                <a16:creationId xmlns:a16="http://schemas.microsoft.com/office/drawing/2014/main" id="{84D6ABD1-F008-174F-8426-3F54888606C5}"/>
              </a:ext>
            </a:extLst>
          </p:cNvPr>
          <p:cNvSpPr txBox="1"/>
          <p:nvPr/>
        </p:nvSpPr>
        <p:spPr>
          <a:xfrm>
            <a:off x="458787" y="6513807"/>
            <a:ext cx="877728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800"/>
              <a:t>*Gemäß § 2 (1) des Entwurfs des Gesetzes zur Finanzierung von Infrastruktur-investitionen von Ländern und Kommunen (Länder-und-Kommunal-Infrastrukturfinanzierungsgesetz - </a:t>
            </a:r>
            <a:r>
              <a:rPr lang="de-DE" sz="800" err="1"/>
              <a:t>LuKIFG</a:t>
            </a:r>
            <a:r>
              <a:rPr lang="de-DE" sz="800"/>
              <a:t>)</a:t>
            </a:r>
          </a:p>
          <a:p>
            <a:r>
              <a:rPr lang="de-DE" sz="800"/>
              <a:t>** Gemäß Forderung des organisierten Sports </a:t>
            </a:r>
          </a:p>
        </p:txBody>
      </p:sp>
    </p:spTree>
    <p:extLst>
      <p:ext uri="{BB962C8B-B14F-4D97-AF65-F5344CB8AC3E}">
        <p14:creationId xmlns:p14="http://schemas.microsoft.com/office/powerpoint/2010/main" val="5098007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BTJkLCxN5hJyJgGi3ifxA"/>
</p:tagLst>
</file>

<file path=ppt/theme/theme1.xml><?xml version="1.0" encoding="utf-8"?>
<a:theme xmlns:a="http://schemas.openxmlformats.org/drawingml/2006/main" name="PPT_DOSB-1">
  <a:themeElements>
    <a:clrScheme name="DOSB">
      <a:dk1>
        <a:sysClr val="windowText" lastClr="000000"/>
      </a:dk1>
      <a:lt1>
        <a:sysClr val="window" lastClr="FFFFFF"/>
      </a:lt1>
      <a:dk2>
        <a:srgbClr val="EE334E"/>
      </a:dk2>
      <a:lt2>
        <a:srgbClr val="9C9E9F"/>
      </a:lt2>
      <a:accent1>
        <a:srgbClr val="8D1A2A"/>
      </a:accent1>
      <a:accent2>
        <a:srgbClr val="BA2038"/>
      </a:accent2>
      <a:accent3>
        <a:srgbClr val="EE334E"/>
      </a:accent3>
      <a:accent4>
        <a:srgbClr val="E85741"/>
      </a:accent4>
      <a:accent5>
        <a:srgbClr val="F18D33"/>
      </a:accent5>
      <a:accent6>
        <a:srgbClr val="F9B41D"/>
      </a:accent6>
      <a:hlink>
        <a:srgbClr val="000000"/>
      </a:hlink>
      <a:folHlink>
        <a:srgbClr val="000000"/>
      </a:folHlink>
    </a:clrScheme>
    <a:fontScheme name="DOS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defRPr sz="1600" dirty="0"/>
        </a:defPPr>
      </a:lstStyle>
    </a:txDef>
  </a:objectDefaults>
  <a:extraClrSchemeLst/>
  <a:custClrLst>
    <a:custClr name="Schwarz">
      <a:srgbClr val="000000"/>
    </a:custClr>
    <a:custClr name="DOSB-Rot">
      <a:srgbClr val="EE334E"/>
    </a:custClr>
    <a:custClr name="DOSB-Gelb">
      <a:srgbClr val="FCB131"/>
    </a:custClr>
    <a:custClr name="Weiß">
      <a:srgbClr val="FFFFFF"/>
    </a:custClr>
    <a:custClr name="Grau 1">
      <a:srgbClr val="9E9E9E"/>
    </a:custClr>
    <a:custClr name="Grau 2">
      <a:srgbClr val="595959"/>
    </a:custClr>
    <a:custClr name="Weiß">
      <a:srgbClr val="FFFFFF"/>
    </a:custClr>
    <a:custClr name="Weiß">
      <a:srgbClr val="FFFFFF"/>
    </a:custClr>
    <a:custClr name="Weiß">
      <a:srgbClr val="FFFFFF"/>
    </a:custClr>
    <a:custClr name="Weiß">
      <a:srgbClr val="FFFFFF"/>
    </a:custClr>
    <a:custClr name="DOSB-Rot +50 Schwarz">
      <a:srgbClr val="801B2A"/>
    </a:custClr>
    <a:custClr name="DOSB-Rot +25 Schwarz">
      <a:srgbClr val="B5273B"/>
    </a:custClr>
    <a:custClr name="DOSB-Rot">
      <a:srgbClr val="EE334E"/>
    </a:custClr>
    <a:custClr name="DOSB-Rot - DOSB-Gelb 1">
      <a:srgbClr val="F56F40"/>
    </a:custClr>
    <a:custClr name="DOSB-Rot - DOSB-Gelb 2">
      <a:srgbClr val="F99537"/>
    </a:custClr>
    <a:custClr name="DOSB-Gelb">
      <a:srgbClr val="FCB131"/>
    </a:custClr>
    <a:custClr name="DOSB-Gelb 80%">
      <a:srgbClr val="FDC15B"/>
    </a:custClr>
    <a:custClr name="DOSB-Gelb 50%">
      <a:srgbClr val="FDD898"/>
    </a:custClr>
    <a:custClr name="DOSB-Gelb 35%">
      <a:srgbClr val="FEE3B7"/>
    </a:custClr>
    <a:custClr name="DOSB-Gelb 20%">
      <a:srgbClr val="FEEFD5"/>
    </a:custClr>
  </a:custClrLst>
</a:theme>
</file>

<file path=ppt/theme/theme2.xml><?xml version="1.0" encoding="utf-8"?>
<a:theme xmlns:a="http://schemas.openxmlformats.org/drawingml/2006/main" name="PPT_DOSB_16x9_03_Sportdeutschland">
  <a:themeElements>
    <a:clrScheme name="DOSB">
      <a:dk1>
        <a:sysClr val="windowText" lastClr="000000"/>
      </a:dk1>
      <a:lt1>
        <a:sysClr val="window" lastClr="FFFFFF"/>
      </a:lt1>
      <a:dk2>
        <a:srgbClr val="EE334E"/>
      </a:dk2>
      <a:lt2>
        <a:srgbClr val="9C9E9F"/>
      </a:lt2>
      <a:accent1>
        <a:srgbClr val="8D1A2A"/>
      </a:accent1>
      <a:accent2>
        <a:srgbClr val="BA2038"/>
      </a:accent2>
      <a:accent3>
        <a:srgbClr val="EE334E"/>
      </a:accent3>
      <a:accent4>
        <a:srgbClr val="E85741"/>
      </a:accent4>
      <a:accent5>
        <a:srgbClr val="F18D33"/>
      </a:accent5>
      <a:accent6>
        <a:srgbClr val="F9B41D"/>
      </a:accent6>
      <a:hlink>
        <a:srgbClr val="000000"/>
      </a:hlink>
      <a:folHlink>
        <a:srgbClr val="000000"/>
      </a:folHlink>
    </a:clrScheme>
    <a:fontScheme name="DOS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defRPr sz="1600" dirty="0"/>
        </a:defPPr>
      </a:lstStyle>
    </a:txDef>
  </a:objectDefaults>
  <a:extraClrSchemeLst/>
  <a:custClrLst>
    <a:custClr name="Schwarz">
      <a:srgbClr val="000000"/>
    </a:custClr>
    <a:custClr name="DOSB-Rot">
      <a:srgbClr val="EE334E"/>
    </a:custClr>
    <a:custClr name="DOSB-Gelb">
      <a:srgbClr val="FCB131"/>
    </a:custClr>
    <a:custClr name="Weiß">
      <a:srgbClr val="FFFFFF"/>
    </a:custClr>
    <a:custClr name="Grau 1">
      <a:srgbClr val="9E9E9E"/>
    </a:custClr>
    <a:custClr name="Grau 2">
      <a:srgbClr val="595959"/>
    </a:custClr>
    <a:custClr name="Weiß">
      <a:srgbClr val="FFFFFF"/>
    </a:custClr>
    <a:custClr name="Weiß">
      <a:srgbClr val="FFFFFF"/>
    </a:custClr>
    <a:custClr name="Weiß">
      <a:srgbClr val="FFFFFF"/>
    </a:custClr>
    <a:custClr name="Weiß">
      <a:srgbClr val="FFFFFF"/>
    </a:custClr>
    <a:custClr name="DOSB-Rot +50 Schwarz">
      <a:srgbClr val="801B2A"/>
    </a:custClr>
    <a:custClr name="DOSB-Rot +25 Schwarz">
      <a:srgbClr val="B5273B"/>
    </a:custClr>
    <a:custClr name="DOSB-Rot">
      <a:srgbClr val="EE334E"/>
    </a:custClr>
    <a:custClr name="DOSB-Rot - DOSB-Gelb 1">
      <a:srgbClr val="F56F40"/>
    </a:custClr>
    <a:custClr name="DOSB-Rot - DOSB-Gelb 2">
      <a:srgbClr val="F99537"/>
    </a:custClr>
    <a:custClr name="DOSB-Gelb">
      <a:srgbClr val="FCB131"/>
    </a:custClr>
    <a:custClr name="DOSB-Gelb 80%">
      <a:srgbClr val="FDC15B"/>
    </a:custClr>
    <a:custClr name="DOSB-Gelb 50%">
      <a:srgbClr val="FDD898"/>
    </a:custClr>
    <a:custClr name="DOSB-Gelb 35%">
      <a:srgbClr val="FEE3B7"/>
    </a:custClr>
    <a:custClr name="DOSB-Gelb 20%">
      <a:srgbClr val="FEEFD5"/>
    </a:custClr>
  </a:custClrLst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ceb934d-80c5-414a-94ee-d4d17dd7fd56">
      <Value>143</Value>
    </TaxCatchAll>
    <TaxKeywordTaxHTField xmlns="6ceb934d-80c5-414a-94ee-d4d17dd7fd56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Prozesse</TermName>
          <TermId xmlns="http://schemas.microsoft.com/office/infopath/2007/PartnerControls">47a764d8-7daa-4701-a2cb-04033154204e</TermId>
        </TermInfo>
      </Terms>
    </TaxKeywordTaxHTField>
    <o3c59185879f4cc6b7822c222937634c xmlns="6ceb934d-80c5-414a-94ee-d4d17dd7fd56">
      <Terms xmlns="http://schemas.microsoft.com/office/infopath/2007/PartnerControls"/>
    </o3c59185879f4cc6b7822c222937634c>
    <lcf76f155ced4ddcb4097134ff3c332f xmlns="4815785b-e1d7-401d-8d58-a6879647949c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A94EBEAD784BC45B6E6074A32A1BBEA" ma:contentTypeVersion="23" ma:contentTypeDescription="Ein neues Dokument erstellen." ma:contentTypeScope="" ma:versionID="fef658e6cf1d06eeba94509f5e48e155">
  <xsd:schema xmlns:xsd="http://www.w3.org/2001/XMLSchema" xmlns:xs="http://www.w3.org/2001/XMLSchema" xmlns:p="http://schemas.microsoft.com/office/2006/metadata/properties" xmlns:ns2="6ceb934d-80c5-414a-94ee-d4d17dd7fd56" xmlns:ns4="4815785b-e1d7-401d-8d58-a6879647949c" targetNamespace="http://schemas.microsoft.com/office/2006/metadata/properties" ma:root="true" ma:fieldsID="8b79a5598f146ec9387135ac2779513c" ns2:_="" ns4:_="">
    <xsd:import namespace="6ceb934d-80c5-414a-94ee-d4d17dd7fd56"/>
    <xsd:import namespace="4815785b-e1d7-401d-8d58-a6879647949c"/>
    <xsd:element name="properties">
      <xsd:complexType>
        <xsd:sequence>
          <xsd:element name="documentManagement">
            <xsd:complexType>
              <xsd:all>
                <xsd:element ref="ns2:o3c59185879f4cc6b7822c222937634c" minOccurs="0"/>
                <xsd:element ref="ns2:TaxCatchAll" minOccurs="0"/>
                <xsd:element ref="ns2:TaxKeywordTaxHTField" minOccurs="0"/>
                <xsd:element ref="ns4:MediaServiceMetadata" minOccurs="0"/>
                <xsd:element ref="ns4:MediaServiceFastMetadata" minOccurs="0"/>
                <xsd:element ref="ns2:SharedWithUsers" minOccurs="0"/>
                <xsd:element ref="ns2:SharedWithDetails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  <xsd:element ref="ns4:MediaServiceOCR" minOccurs="0"/>
                <xsd:element ref="ns4:lcf76f155ced4ddcb4097134ff3c332f" minOccurs="0"/>
                <xsd:element ref="ns4:MediaLengthInSeconds" minOccurs="0"/>
                <xsd:element ref="ns4:MediaServiceObjectDetectorVersions" minOccurs="0"/>
                <xsd:element ref="ns4:MediaServiceSearchProperties" minOccurs="0"/>
                <xsd:element ref="ns4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eb934d-80c5-414a-94ee-d4d17dd7fd56" elementFormDefault="qualified">
    <xsd:import namespace="http://schemas.microsoft.com/office/2006/documentManagement/types"/>
    <xsd:import namespace="http://schemas.microsoft.com/office/infopath/2007/PartnerControls"/>
    <xsd:element name="o3c59185879f4cc6b7822c222937634c" ma:index="9" nillable="true" ma:taxonomy="true" ma:internalName="o3c59185879f4cc6b7822c222937634c" ma:taxonomyFieldName="MCKnowledgeTag" ma:displayName="Verwalteter Tag" ma:default="" ma:fieldId="{83c59185-879f-4cc6-b782-2c222937634c}" ma:sspId="b6cccf43-871c-4d02-bf48-4fc87bf5fa5c" ma:termSetId="d5a49cda-06ce-400c-a7a4-cfdc8cb3f84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description="" ma:hidden="true" ma:list="{c4327ca0-db1d-45c4-b2c3-e22684270bf0}" ma:internalName="TaxCatchAll" ma:showField="CatchAllData" ma:web="6ceb934d-80c5-414a-94ee-d4d17dd7fd5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12" nillable="true" ma:taxonomy="true" ma:internalName="TaxKeywordTaxHTField" ma:taxonomyFieldName="TaxKeyword" ma:displayName="Freier Tag" ma:fieldId="{23f27201-bee3-471e-b2e7-b64fd8b7ca38}" ma:taxonomyMulti="true" ma:sspId="b6cccf43-871c-4d02-bf48-4fc87bf5fa5c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SharedWithUsers" ma:index="15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15785b-e1d7-401d-8d58-a687964794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9" nillable="true" ma:displayName="Tags" ma:internalName="MediaServiceAutoTags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CR" ma:index="2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6" nillable="true" ma:taxonomy="true" ma:internalName="lcf76f155ced4ddcb4097134ff3c332f" ma:taxonomyFieldName="MediaServiceImageTags" ma:displayName="Bildmarkierungen" ma:readOnly="false" ma:fieldId="{5cf76f15-5ced-4ddc-b409-7134ff3c332f}" ma:taxonomyMulti="true" ma:sspId="b6cccf43-871c-4d02-bf48-4fc87bf5fa5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3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449AA47-DCA8-439F-AF79-F6F6C49BD50C}">
  <ds:schemaRefs>
    <ds:schemaRef ds:uri="http://schemas.microsoft.com/office/2006/documentManagement/types"/>
    <ds:schemaRef ds:uri="http://purl.org/dc/terms/"/>
    <ds:schemaRef ds:uri="http://purl.org/dc/dcmitype/"/>
    <ds:schemaRef ds:uri="http://schemas.microsoft.com/office/infopath/2007/PartnerControls"/>
    <ds:schemaRef ds:uri="http://purl.org/dc/elements/1.1/"/>
    <ds:schemaRef ds:uri="6ceb934d-80c5-414a-94ee-d4d17dd7fd56"/>
    <ds:schemaRef ds:uri="http://schemas.openxmlformats.org/package/2006/metadata/core-properties"/>
    <ds:schemaRef ds:uri="4815785b-e1d7-401d-8d58-a6879647949c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AAE8E4E-5807-47AD-B44B-2F6DDC9FB193}">
  <ds:schemaRefs>
    <ds:schemaRef ds:uri="4815785b-e1d7-401d-8d58-a6879647949c"/>
    <ds:schemaRef ds:uri="6ceb934d-80c5-414a-94ee-d4d17dd7fd5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B30AE20C-CDBF-401D-9499-E2A4E7E9483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PPT_DOSB-1</Template>
  <TotalTime>0</TotalTime>
  <Words>544</Words>
  <Application>Microsoft Office PowerPoint</Application>
  <PresentationFormat>Benutzerdefiniert</PresentationFormat>
  <Paragraphs>210</Paragraphs>
  <Slides>4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2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5" baseType="lpstr">
      <vt:lpstr>Apertura-Regular</vt:lpstr>
      <vt:lpstr>Aptos</vt:lpstr>
      <vt:lpstr>Aptos Narrow</vt:lpstr>
      <vt:lpstr>Arial</vt:lpstr>
      <vt:lpstr>ArialMT</vt:lpstr>
      <vt:lpstr>BundesSerif Office</vt:lpstr>
      <vt:lpstr>Calibri</vt:lpstr>
      <vt:lpstr>Wingdings</vt:lpstr>
      <vt:lpstr>PPT_DOSB-1</vt:lpstr>
      <vt:lpstr>PPT_DOSB_16x9_03_Sportdeutschland</vt:lpstr>
      <vt:lpstr>think-cell Slide</vt:lpstr>
      <vt:lpstr>Mobilisierung des Sondervermögens für den sport</vt:lpstr>
      <vt:lpstr>Ausgangslage  Sondervermögen und Länderanteil</vt:lpstr>
      <vt:lpstr>Ausgangslage Verteilung der Mittel</vt:lpstr>
      <vt:lpstr>Botschaften 10% aus dem Sondervermögen für den Sport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Gesammelte Folienbeispiele des DOSB zur weiteren Verwendung</dc:title>
  <dc:creator>Dr. Pusch</dc:creator>
  <cp:keywords>Prozesse</cp:keywords>
  <cp:lastModifiedBy>Niessen, Dr. Christoph</cp:lastModifiedBy>
  <cp:revision>3</cp:revision>
  <cp:lastPrinted>2018-09-17T08:33:08Z</cp:lastPrinted>
  <dcterms:created xsi:type="dcterms:W3CDTF">2014-05-14T06:26:40Z</dcterms:created>
  <dcterms:modified xsi:type="dcterms:W3CDTF">2025-08-10T17:39:48Z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CKnowledgeTag">
    <vt:lpwstr/>
  </property>
  <property fmtid="{D5CDD505-2E9C-101B-9397-08002B2CF9AE}" pid="3" name="TaxKeyword">
    <vt:lpwstr>143;#Prozesse|47a764d8-7daa-4701-a2cb-04033154204e</vt:lpwstr>
  </property>
  <property fmtid="{D5CDD505-2E9C-101B-9397-08002B2CF9AE}" pid="4" name="ContentTypeId">
    <vt:lpwstr>0x0101006A94EBEAD784BC45B6E6074A32A1BBEA</vt:lpwstr>
  </property>
  <property fmtid="{D5CDD505-2E9C-101B-9397-08002B2CF9AE}" pid="5" name="MediaServiceImageTags">
    <vt:lpwstr/>
  </property>
</Properties>
</file>